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Golos Text"/>
      <p:regular r:id="rId62"/>
      <p:bold r:id="rId63"/>
    </p:embeddedFont>
    <p:embeddedFont>
      <p:font typeface="Proxima Nova"/>
      <p:regular r:id="rId64"/>
      <p:bold r:id="rId65"/>
      <p:italic r:id="rId66"/>
      <p:boldItalic r:id="rId67"/>
    </p:embeddedFont>
    <p:embeddedFont>
      <p:font typeface="Roboto"/>
      <p:regular r:id="rId68"/>
      <p:bold r:id="rId69"/>
      <p:italic r:id="rId70"/>
      <p:boldItalic r:id="rId71"/>
    </p:embeddedFont>
    <p:embeddedFont>
      <p:font typeface="Roboto Medium"/>
      <p:regular r:id="rId72"/>
      <p:bold r:id="rId73"/>
      <p:italic r:id="rId74"/>
      <p:boldItalic r:id="rId75"/>
    </p:embeddedFont>
    <p:embeddedFont>
      <p:font typeface="Golos Text Medium"/>
      <p:regular r:id="rId76"/>
      <p:bold r:id="rId77"/>
    </p:embeddedFont>
    <p:embeddedFont>
      <p:font typeface="Amatic SC"/>
      <p:regular r:id="rId78"/>
      <p:bold r:id="rId79"/>
    </p:embeddedFont>
    <p:embeddedFont>
      <p:font typeface="Anaheim"/>
      <p:regular r:id="rId80"/>
    </p:embeddedFont>
    <p:embeddedFont>
      <p:font typeface="Bebas Neue"/>
      <p:regular r:id="rId81"/>
    </p:embeddedFont>
    <p:embeddedFont>
      <p:font typeface="PT Sans"/>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B0CD87E-B5E0-4729-A926-AB16EA76ED3B}">
  <a:tblStyle styleId="{CB0CD87E-B5E0-4729-A926-AB16EA76ED3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EBE2A19-A085-40CF-A2C0-2C15B53B4EA9}"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TSans-italic.fntdata"/><Relationship Id="rId83" Type="http://schemas.openxmlformats.org/officeDocument/2006/relationships/font" Target="fonts/PTSans-bold.fntdata"/><Relationship Id="rId42" Type="http://schemas.openxmlformats.org/officeDocument/2006/relationships/slide" Target="slides/slide36.xml"/><Relationship Id="rId41" Type="http://schemas.openxmlformats.org/officeDocument/2006/relationships/slide" Target="slides/slide35.xml"/><Relationship Id="rId85" Type="http://schemas.openxmlformats.org/officeDocument/2006/relationships/font" Target="fonts/PTSans-bold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Anaheim-regular.fntdata"/><Relationship Id="rId82" Type="http://schemas.openxmlformats.org/officeDocument/2006/relationships/font" Target="fonts/PTSans-regular.fntdata"/><Relationship Id="rId81" Type="http://schemas.openxmlformats.org/officeDocument/2006/relationships/font" Target="fonts/BebasNeu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bold.fntdata"/><Relationship Id="rId72" Type="http://schemas.openxmlformats.org/officeDocument/2006/relationships/font" Target="fonts/RobotoMedium-regular.fntdata"/><Relationship Id="rId31" Type="http://schemas.openxmlformats.org/officeDocument/2006/relationships/slide" Target="slides/slide25.xml"/><Relationship Id="rId75" Type="http://schemas.openxmlformats.org/officeDocument/2006/relationships/font" Target="fonts/RobotoMedium-boldItalic.fntdata"/><Relationship Id="rId30" Type="http://schemas.openxmlformats.org/officeDocument/2006/relationships/slide" Target="slides/slide24.xml"/><Relationship Id="rId74" Type="http://schemas.openxmlformats.org/officeDocument/2006/relationships/font" Target="fonts/RobotoMedium-italic.fntdata"/><Relationship Id="rId33" Type="http://schemas.openxmlformats.org/officeDocument/2006/relationships/slide" Target="slides/slide27.xml"/><Relationship Id="rId77" Type="http://schemas.openxmlformats.org/officeDocument/2006/relationships/font" Target="fonts/GolosTextMedium-bold.fntdata"/><Relationship Id="rId32" Type="http://schemas.openxmlformats.org/officeDocument/2006/relationships/slide" Target="slides/slide26.xml"/><Relationship Id="rId76" Type="http://schemas.openxmlformats.org/officeDocument/2006/relationships/font" Target="fonts/GolosTextMedium-regular.fntdata"/><Relationship Id="rId35" Type="http://schemas.openxmlformats.org/officeDocument/2006/relationships/slide" Target="slides/slide29.xml"/><Relationship Id="rId79" Type="http://schemas.openxmlformats.org/officeDocument/2006/relationships/font" Target="fonts/AmaticSC-bold.fntdata"/><Relationship Id="rId34" Type="http://schemas.openxmlformats.org/officeDocument/2006/relationships/slide" Target="slides/slide28.xml"/><Relationship Id="rId78" Type="http://schemas.openxmlformats.org/officeDocument/2006/relationships/font" Target="fonts/AmaticSC-regular.fntdata"/><Relationship Id="rId71" Type="http://schemas.openxmlformats.org/officeDocument/2006/relationships/font" Target="fonts/Roboto-boldItalic.fntdata"/><Relationship Id="rId70" Type="http://schemas.openxmlformats.org/officeDocument/2006/relationships/font" Target="fonts/Roboto-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GolosText-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GolosText-bold.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1.jpg>
</file>

<file path=ppt/media/image12.png>
</file>

<file path=ppt/media/image13.jpg>
</file>

<file path=ppt/media/image15.png>
</file>

<file path=ppt/media/image16.png>
</file>

<file path=ppt/media/image17.png>
</file>

<file path=ppt/media/image18.png>
</file>

<file path=ppt/media/image2.jpg>
</file>

<file path=ppt/media/image21.jpg>
</file>

<file path=ppt/media/image22.png>
</file>

<file path=ppt/media/image24.jpg>
</file>

<file path=ppt/media/image26.jpg>
</file>

<file path=ppt/media/image28.jpg>
</file>

<file path=ppt/media/image29.png>
</file>

<file path=ppt/media/image30.png>
</file>

<file path=ppt/media/image31.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1722776964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1722776964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d5260bdd8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d5260bdd8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217a36bc306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217a36bc306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17a36bc306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217a36bc306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217a36bc306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217a36bc306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217a36bc306_0_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217a36bc306_0_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217a36bc306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217a36bc306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217a36bc306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217a36bc306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0" name="Shape 1940"/>
        <p:cNvGrpSpPr/>
        <p:nvPr/>
      </p:nvGrpSpPr>
      <p:grpSpPr>
        <a:xfrm>
          <a:off x="0" y="0"/>
          <a:ext cx="0" cy="0"/>
          <a:chOff x="0" y="0"/>
          <a:chExt cx="0" cy="0"/>
        </a:xfrm>
      </p:grpSpPr>
      <p:sp>
        <p:nvSpPr>
          <p:cNvPr id="1941" name="Google Shape;1941;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2" name="Google Shape;1942;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6" name="Shape 1946"/>
        <p:cNvGrpSpPr/>
        <p:nvPr/>
      </p:nvGrpSpPr>
      <p:grpSpPr>
        <a:xfrm>
          <a:off x="0" y="0"/>
          <a:ext cx="0" cy="0"/>
          <a:chOff x="0" y="0"/>
          <a:chExt cx="0" cy="0"/>
        </a:xfrm>
      </p:grpSpPr>
      <p:sp>
        <p:nvSpPr>
          <p:cNvPr id="1947" name="Google Shape;1947;g217a36bc306_0_13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8" name="Google Shape;1948;g217a36bc306_0_13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2" name="Shape 1952"/>
        <p:cNvGrpSpPr/>
        <p:nvPr/>
      </p:nvGrpSpPr>
      <p:grpSpPr>
        <a:xfrm>
          <a:off x="0" y="0"/>
          <a:ext cx="0" cy="0"/>
          <a:chOff x="0" y="0"/>
          <a:chExt cx="0" cy="0"/>
        </a:xfrm>
      </p:grpSpPr>
      <p:sp>
        <p:nvSpPr>
          <p:cNvPr id="1953" name="Google Shape;1953;g217a36bc306_0_13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4" name="Google Shape;1954;g217a36bc306_0_13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217a36bc306_0_130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217a36bc306_0_13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8" name="Shape 1978"/>
        <p:cNvGrpSpPr/>
        <p:nvPr/>
      </p:nvGrpSpPr>
      <p:grpSpPr>
        <a:xfrm>
          <a:off x="0" y="0"/>
          <a:ext cx="0" cy="0"/>
          <a:chOff x="0" y="0"/>
          <a:chExt cx="0" cy="0"/>
        </a:xfrm>
      </p:grpSpPr>
      <p:sp>
        <p:nvSpPr>
          <p:cNvPr id="1979" name="Google Shape;1979;g217a36bc306_0_13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0" name="Google Shape;1980;g217a36bc306_0_13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4" name="Shape 1994"/>
        <p:cNvGrpSpPr/>
        <p:nvPr/>
      </p:nvGrpSpPr>
      <p:grpSpPr>
        <a:xfrm>
          <a:off x="0" y="0"/>
          <a:ext cx="0" cy="0"/>
          <a:chOff x="0" y="0"/>
          <a:chExt cx="0" cy="0"/>
        </a:xfrm>
      </p:grpSpPr>
      <p:sp>
        <p:nvSpPr>
          <p:cNvPr id="1995" name="Google Shape;1995;g217a36bc306_0_13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6" name="Google Shape;1996;g217a36bc306_0_13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1" name="Shape 2331"/>
        <p:cNvGrpSpPr/>
        <p:nvPr/>
      </p:nvGrpSpPr>
      <p:grpSpPr>
        <a:xfrm>
          <a:off x="0" y="0"/>
          <a:ext cx="0" cy="0"/>
          <a:chOff x="0" y="0"/>
          <a:chExt cx="0" cy="0"/>
        </a:xfrm>
      </p:grpSpPr>
      <p:sp>
        <p:nvSpPr>
          <p:cNvPr id="2332" name="Google Shape;2332;g217a36bc306_0_13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3" name="Google Shape;2333;g217a36bc306_0_13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5" name="Shape 8245"/>
        <p:cNvGrpSpPr/>
        <p:nvPr/>
      </p:nvGrpSpPr>
      <p:grpSpPr>
        <a:xfrm>
          <a:off x="0" y="0"/>
          <a:ext cx="0" cy="0"/>
          <a:chOff x="0" y="0"/>
          <a:chExt cx="0" cy="0"/>
        </a:xfrm>
      </p:grpSpPr>
      <p:sp>
        <p:nvSpPr>
          <p:cNvPr id="8246" name="Google Shape;8246;g217a36bc306_0_19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7" name="Google Shape;8247;g217a36bc306_0_19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2" name="Shape 8672"/>
        <p:cNvGrpSpPr/>
        <p:nvPr/>
      </p:nvGrpSpPr>
      <p:grpSpPr>
        <a:xfrm>
          <a:off x="0" y="0"/>
          <a:ext cx="0" cy="0"/>
          <a:chOff x="0" y="0"/>
          <a:chExt cx="0" cy="0"/>
        </a:xfrm>
      </p:grpSpPr>
      <p:sp>
        <p:nvSpPr>
          <p:cNvPr id="8673" name="Google Shape;8673;g217a36bc306_0_19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4" name="Google Shape;8674;g217a36bc306_0_19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5" name="Shape 8835"/>
        <p:cNvGrpSpPr/>
        <p:nvPr/>
      </p:nvGrpSpPr>
      <p:grpSpPr>
        <a:xfrm>
          <a:off x="0" y="0"/>
          <a:ext cx="0" cy="0"/>
          <a:chOff x="0" y="0"/>
          <a:chExt cx="0" cy="0"/>
        </a:xfrm>
      </p:grpSpPr>
      <p:sp>
        <p:nvSpPr>
          <p:cNvPr id="8836" name="Google Shape;8836;g217a36bc306_0_19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7" name="Google Shape;8837;g217a36bc306_0_19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7" name="Shape 9237"/>
        <p:cNvGrpSpPr/>
        <p:nvPr/>
      </p:nvGrpSpPr>
      <p:grpSpPr>
        <a:xfrm>
          <a:off x="0" y="0"/>
          <a:ext cx="0" cy="0"/>
          <a:chOff x="0" y="0"/>
          <a:chExt cx="0" cy="0"/>
        </a:xfrm>
      </p:grpSpPr>
      <p:sp>
        <p:nvSpPr>
          <p:cNvPr id="9238" name="Google Shape;9238;g217a36bc306_0_20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9" name="Google Shape;9239;g217a36bc306_0_20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8" name="Shape 9608"/>
        <p:cNvGrpSpPr/>
        <p:nvPr/>
      </p:nvGrpSpPr>
      <p:grpSpPr>
        <a:xfrm>
          <a:off x="0" y="0"/>
          <a:ext cx="0" cy="0"/>
          <a:chOff x="0" y="0"/>
          <a:chExt cx="0" cy="0"/>
        </a:xfrm>
      </p:grpSpPr>
      <p:sp>
        <p:nvSpPr>
          <p:cNvPr id="9609" name="Google Shape;9609;g217a36bc306_0_20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0" name="Google Shape;9610;g217a36bc306_0_20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2" name="Shape 9922"/>
        <p:cNvGrpSpPr/>
        <p:nvPr/>
      </p:nvGrpSpPr>
      <p:grpSpPr>
        <a:xfrm>
          <a:off x="0" y="0"/>
          <a:ext cx="0" cy="0"/>
          <a:chOff x="0" y="0"/>
          <a:chExt cx="0" cy="0"/>
        </a:xfrm>
      </p:grpSpPr>
      <p:sp>
        <p:nvSpPr>
          <p:cNvPr id="9923" name="Google Shape;9923;g217a36bc306_0_2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4" name="Google Shape;9924;g217a36bc306_0_2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3" name="Shape 10213"/>
        <p:cNvGrpSpPr/>
        <p:nvPr/>
      </p:nvGrpSpPr>
      <p:grpSpPr>
        <a:xfrm>
          <a:off x="0" y="0"/>
          <a:ext cx="0" cy="0"/>
          <a:chOff x="0" y="0"/>
          <a:chExt cx="0" cy="0"/>
        </a:xfrm>
      </p:grpSpPr>
      <p:sp>
        <p:nvSpPr>
          <p:cNvPr id="10214" name="Google Shape;10214;g217a36bc306_0_21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5" name="Google Shape;10215;g217a36bc306_0_21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2" name="Shape 10572"/>
        <p:cNvGrpSpPr/>
        <p:nvPr/>
      </p:nvGrpSpPr>
      <p:grpSpPr>
        <a:xfrm>
          <a:off x="0" y="0"/>
          <a:ext cx="0" cy="0"/>
          <a:chOff x="0" y="0"/>
          <a:chExt cx="0" cy="0"/>
        </a:xfrm>
      </p:grpSpPr>
      <p:sp>
        <p:nvSpPr>
          <p:cNvPr id="10573" name="Google Shape;10573;g217a36bc306_0_21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4" name="Google Shape;10574;g217a36bc306_0_21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9" name="Shape 10989"/>
        <p:cNvGrpSpPr/>
        <p:nvPr/>
      </p:nvGrpSpPr>
      <p:grpSpPr>
        <a:xfrm>
          <a:off x="0" y="0"/>
          <a:ext cx="0" cy="0"/>
          <a:chOff x="0" y="0"/>
          <a:chExt cx="0" cy="0"/>
        </a:xfrm>
      </p:grpSpPr>
      <p:sp>
        <p:nvSpPr>
          <p:cNvPr id="10990" name="Google Shape;10990;g217a36bc306_0_22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1" name="Google Shape;10991;g217a36bc306_0_22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9" name="Shape 11329"/>
        <p:cNvGrpSpPr/>
        <p:nvPr/>
      </p:nvGrpSpPr>
      <p:grpSpPr>
        <a:xfrm>
          <a:off x="0" y="0"/>
          <a:ext cx="0" cy="0"/>
          <a:chOff x="0" y="0"/>
          <a:chExt cx="0" cy="0"/>
        </a:xfrm>
      </p:grpSpPr>
      <p:sp>
        <p:nvSpPr>
          <p:cNvPr id="11330" name="Google Shape;11330;g217a36bc306_0_22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1" name="Google Shape;11331;g217a36bc306_0_22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7" name="Shape 11517"/>
        <p:cNvGrpSpPr/>
        <p:nvPr/>
      </p:nvGrpSpPr>
      <p:grpSpPr>
        <a:xfrm>
          <a:off x="0" y="0"/>
          <a:ext cx="0" cy="0"/>
          <a:chOff x="0" y="0"/>
          <a:chExt cx="0" cy="0"/>
        </a:xfrm>
      </p:grpSpPr>
      <p:sp>
        <p:nvSpPr>
          <p:cNvPr id="11518" name="Google Shape;11518;g217a36bc306_0_22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9" name="Google Shape;11519;g217a36bc306_0_22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3" name="Shape 11763"/>
        <p:cNvGrpSpPr/>
        <p:nvPr/>
      </p:nvGrpSpPr>
      <p:grpSpPr>
        <a:xfrm>
          <a:off x="0" y="0"/>
          <a:ext cx="0" cy="0"/>
          <a:chOff x="0" y="0"/>
          <a:chExt cx="0" cy="0"/>
        </a:xfrm>
      </p:grpSpPr>
      <p:sp>
        <p:nvSpPr>
          <p:cNvPr id="11764" name="Google Shape;11764;g217a36bc306_0_24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5" name="Google Shape;11765;g217a36bc306_0_24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3" cy="5143501"/>
          </a:xfrm>
          <a:prstGeom prst="rect">
            <a:avLst/>
          </a:prstGeom>
          <a:noFill/>
          <a:ln>
            <a:noFill/>
          </a:ln>
        </p:spPr>
      </p:pic>
      <p:sp>
        <p:nvSpPr>
          <p:cNvPr id="10" name="Google Shape;10;p2"/>
          <p:cNvSpPr txBox="1"/>
          <p:nvPr>
            <p:ph type="ctrTitle"/>
          </p:nvPr>
        </p:nvSpPr>
        <p:spPr>
          <a:xfrm>
            <a:off x="1480350" y="1257975"/>
            <a:ext cx="6183300" cy="1610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900">
                <a:solidFill>
                  <a:srgbClr val="2D3844"/>
                </a:solidFill>
              </a:defRPr>
            </a:lvl1pPr>
            <a:lvl2pPr lvl="1" algn="ctr">
              <a:spcBef>
                <a:spcPts val="2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1480350" y="3019875"/>
            <a:ext cx="4528800" cy="4758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2"/>
          <p:cNvSpPr/>
          <p:nvPr/>
        </p:nvSpPr>
        <p:spPr>
          <a:xfrm>
            <a:off x="0" y="3533275"/>
            <a:ext cx="9144000" cy="16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pic>
        <p:nvPicPr>
          <p:cNvPr id="47" name="Google Shape;47;p11"/>
          <p:cNvPicPr preferRelativeResize="0"/>
          <p:nvPr/>
        </p:nvPicPr>
        <p:blipFill>
          <a:blip r:embed="rId2">
            <a:alphaModFix/>
          </a:blip>
          <a:stretch>
            <a:fillRect/>
          </a:stretch>
        </p:blipFill>
        <p:spPr>
          <a:xfrm>
            <a:off x="0" y="0"/>
            <a:ext cx="9144003" cy="5143501"/>
          </a:xfrm>
          <a:prstGeom prst="rect">
            <a:avLst/>
          </a:prstGeom>
          <a:noFill/>
          <a:ln>
            <a:noFill/>
          </a:ln>
        </p:spPr>
      </p:pic>
      <p:sp>
        <p:nvSpPr>
          <p:cNvPr id="48" name="Google Shape;48;p11"/>
          <p:cNvSpPr txBox="1"/>
          <p:nvPr>
            <p:ph hasCustomPrompt="1" type="title"/>
          </p:nvPr>
        </p:nvSpPr>
        <p:spPr>
          <a:xfrm>
            <a:off x="1632850" y="1353525"/>
            <a:ext cx="6576000" cy="13464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9" name="Google Shape;49;p11"/>
          <p:cNvSpPr txBox="1"/>
          <p:nvPr>
            <p:ph idx="1" type="subTitle"/>
          </p:nvPr>
        </p:nvSpPr>
        <p:spPr>
          <a:xfrm>
            <a:off x="1632850" y="2699925"/>
            <a:ext cx="6576000" cy="497100"/>
          </a:xfrm>
          <a:prstGeom prst="rect">
            <a:avLst/>
          </a:prstGeom>
          <a:solidFill>
            <a:schemeClr val="dk2"/>
          </a:solidFill>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9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solidFill>
          <a:schemeClr val="lt1"/>
        </a:solidFill>
      </p:bgPr>
    </p:bg>
    <p:spTree>
      <p:nvGrpSpPr>
        <p:cNvPr id="51" name="Shape 51"/>
        <p:cNvGrpSpPr/>
        <p:nvPr/>
      </p:nvGrpSpPr>
      <p:grpSpPr>
        <a:xfrm>
          <a:off x="0" y="0"/>
          <a:ext cx="0" cy="0"/>
          <a:chOff x="0" y="0"/>
          <a:chExt cx="0" cy="0"/>
        </a:xfrm>
      </p:grpSpPr>
      <p:sp>
        <p:nvSpPr>
          <p:cNvPr id="52" name="Google Shape;52;p13"/>
          <p:cNvSpPr txBox="1"/>
          <p:nvPr>
            <p:ph type="title"/>
          </p:nvPr>
        </p:nvSpPr>
        <p:spPr>
          <a:xfrm>
            <a:off x="713375" y="445025"/>
            <a:ext cx="771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 name="Google Shape;53;p13"/>
          <p:cNvSpPr txBox="1"/>
          <p:nvPr>
            <p:ph idx="1" type="subTitle"/>
          </p:nvPr>
        </p:nvSpPr>
        <p:spPr>
          <a:xfrm>
            <a:off x="2132163" y="2106714"/>
            <a:ext cx="2305500" cy="572700"/>
          </a:xfrm>
          <a:prstGeom prst="rect">
            <a:avLst/>
          </a:prstGeom>
          <a:solidFill>
            <a:schemeClr val="lt1"/>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4" name="Google Shape;54;p13"/>
          <p:cNvSpPr txBox="1"/>
          <p:nvPr>
            <p:ph idx="2" type="subTitle"/>
          </p:nvPr>
        </p:nvSpPr>
        <p:spPr>
          <a:xfrm>
            <a:off x="5441020" y="2106625"/>
            <a:ext cx="2305500" cy="572700"/>
          </a:xfrm>
          <a:prstGeom prst="rect">
            <a:avLst/>
          </a:prstGeom>
          <a:solidFill>
            <a:schemeClr val="lt1"/>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5" name="Google Shape;55;p13"/>
          <p:cNvSpPr txBox="1"/>
          <p:nvPr>
            <p:ph idx="3" type="subTitle"/>
          </p:nvPr>
        </p:nvSpPr>
        <p:spPr>
          <a:xfrm>
            <a:off x="5441029" y="3856850"/>
            <a:ext cx="2305500" cy="572400"/>
          </a:xfrm>
          <a:prstGeom prst="rect">
            <a:avLst/>
          </a:prstGeom>
          <a:solidFill>
            <a:schemeClr val="lt1"/>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6" name="Google Shape;56;p13"/>
          <p:cNvSpPr txBox="1"/>
          <p:nvPr>
            <p:ph idx="4" type="subTitle"/>
          </p:nvPr>
        </p:nvSpPr>
        <p:spPr>
          <a:xfrm>
            <a:off x="2132138" y="3857027"/>
            <a:ext cx="2305500" cy="572400"/>
          </a:xfrm>
          <a:prstGeom prst="rect">
            <a:avLst/>
          </a:prstGeom>
          <a:solidFill>
            <a:schemeClr val="lt1"/>
          </a:solid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7" name="Google Shape;57;p13"/>
          <p:cNvSpPr txBox="1"/>
          <p:nvPr>
            <p:ph hasCustomPrompt="1" idx="5" type="title"/>
          </p:nvPr>
        </p:nvSpPr>
        <p:spPr>
          <a:xfrm>
            <a:off x="1397450" y="1445698"/>
            <a:ext cx="734700" cy="5724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hasCustomPrompt="1" idx="6" type="title"/>
          </p:nvPr>
        </p:nvSpPr>
        <p:spPr>
          <a:xfrm>
            <a:off x="4706325" y="3183027"/>
            <a:ext cx="734700" cy="5724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p:nvPr>
            <p:ph hasCustomPrompt="1" idx="7" type="title"/>
          </p:nvPr>
        </p:nvSpPr>
        <p:spPr>
          <a:xfrm>
            <a:off x="4706325" y="1445625"/>
            <a:ext cx="734700" cy="5727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p:nvPr>
            <p:ph hasCustomPrompt="1" idx="8" type="title"/>
          </p:nvPr>
        </p:nvSpPr>
        <p:spPr>
          <a:xfrm>
            <a:off x="1397450" y="3183098"/>
            <a:ext cx="734700" cy="5724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p:nvPr>
            <p:ph idx="9" type="subTitle"/>
          </p:nvPr>
        </p:nvSpPr>
        <p:spPr>
          <a:xfrm>
            <a:off x="2132150" y="1445625"/>
            <a:ext cx="2305500" cy="7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2" name="Google Shape;62;p13"/>
          <p:cNvSpPr txBox="1"/>
          <p:nvPr>
            <p:ph idx="13" type="subTitle"/>
          </p:nvPr>
        </p:nvSpPr>
        <p:spPr>
          <a:xfrm>
            <a:off x="5441025" y="1445625"/>
            <a:ext cx="2305500" cy="7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3" name="Google Shape;63;p13"/>
          <p:cNvSpPr txBox="1"/>
          <p:nvPr>
            <p:ph idx="14" type="subTitle"/>
          </p:nvPr>
        </p:nvSpPr>
        <p:spPr>
          <a:xfrm>
            <a:off x="2132150" y="3183100"/>
            <a:ext cx="2305500" cy="7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4" name="Google Shape;64;p13"/>
          <p:cNvSpPr txBox="1"/>
          <p:nvPr>
            <p:ph idx="15" type="subTitle"/>
          </p:nvPr>
        </p:nvSpPr>
        <p:spPr>
          <a:xfrm>
            <a:off x="5441025" y="3183025"/>
            <a:ext cx="2305500" cy="7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5" name="Google Shape;65;p13"/>
          <p:cNvSpPr/>
          <p:nvPr/>
        </p:nvSpPr>
        <p:spPr>
          <a:xfrm>
            <a:off x="0" y="0"/>
            <a:ext cx="734700" cy="5188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bg>
      <p:bgPr>
        <a:solidFill>
          <a:schemeClr val="dk2"/>
        </a:solidFill>
      </p:bgPr>
    </p:bg>
    <p:spTree>
      <p:nvGrpSpPr>
        <p:cNvPr id="66" name="Shape 66"/>
        <p:cNvGrpSpPr/>
        <p:nvPr/>
      </p:nvGrpSpPr>
      <p:grpSpPr>
        <a:xfrm>
          <a:off x="0" y="0"/>
          <a:ext cx="0" cy="0"/>
          <a:chOff x="0" y="0"/>
          <a:chExt cx="0" cy="0"/>
        </a:xfrm>
      </p:grpSpPr>
      <p:sp>
        <p:nvSpPr>
          <p:cNvPr id="67" name="Google Shape;67;p14"/>
          <p:cNvSpPr txBox="1"/>
          <p:nvPr>
            <p:ph type="title"/>
          </p:nvPr>
        </p:nvSpPr>
        <p:spPr>
          <a:xfrm>
            <a:off x="713225" y="854638"/>
            <a:ext cx="3444300" cy="114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500"/>
              <a:buNone/>
              <a:defRPr>
                <a:solidFill>
                  <a:schemeClr val="lt1"/>
                </a:solidFill>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8" name="Google Shape;68;p14"/>
          <p:cNvSpPr/>
          <p:nvPr/>
        </p:nvSpPr>
        <p:spPr>
          <a:xfrm>
            <a:off x="0" y="3380425"/>
            <a:ext cx="9144000" cy="181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bg>
      <p:bgPr>
        <a:solidFill>
          <a:schemeClr val="dk2"/>
        </a:solidFill>
      </p:bgPr>
    </p:bg>
    <p:spTree>
      <p:nvGrpSpPr>
        <p:cNvPr id="69" name="Shape 69"/>
        <p:cNvGrpSpPr/>
        <p:nvPr/>
      </p:nvGrpSpPr>
      <p:grpSpPr>
        <a:xfrm>
          <a:off x="0" y="0"/>
          <a:ext cx="0" cy="0"/>
          <a:chOff x="0" y="0"/>
          <a:chExt cx="0" cy="0"/>
        </a:xfrm>
      </p:grpSpPr>
      <p:sp>
        <p:nvSpPr>
          <p:cNvPr id="70" name="Google Shape;70;p15"/>
          <p:cNvSpPr/>
          <p:nvPr/>
        </p:nvSpPr>
        <p:spPr>
          <a:xfrm>
            <a:off x="-11000" y="0"/>
            <a:ext cx="9144000" cy="2770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2">
    <p:spTree>
      <p:nvGrpSpPr>
        <p:cNvPr id="72" name="Shape 72"/>
        <p:cNvGrpSpPr/>
        <p:nvPr/>
      </p:nvGrpSpPr>
      <p:grpSpPr>
        <a:xfrm>
          <a:off x="0" y="0"/>
          <a:ext cx="0" cy="0"/>
          <a:chOff x="0" y="0"/>
          <a:chExt cx="0" cy="0"/>
        </a:xfrm>
      </p:grpSpPr>
      <p:pic>
        <p:nvPicPr>
          <p:cNvPr id="73" name="Google Shape;73;p16"/>
          <p:cNvPicPr preferRelativeResize="0"/>
          <p:nvPr/>
        </p:nvPicPr>
        <p:blipFill>
          <a:blip r:embed="rId2">
            <a:alphaModFix/>
          </a:blip>
          <a:stretch>
            <a:fillRect/>
          </a:stretch>
        </p:blipFill>
        <p:spPr>
          <a:xfrm>
            <a:off x="0" y="0"/>
            <a:ext cx="9144003" cy="5143501"/>
          </a:xfrm>
          <a:prstGeom prst="rect">
            <a:avLst/>
          </a:prstGeom>
          <a:noFill/>
          <a:ln>
            <a:noFill/>
          </a:ln>
        </p:spPr>
      </p:pic>
      <p:sp>
        <p:nvSpPr>
          <p:cNvPr id="74" name="Google Shape;74;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75" name="Google Shape;75;p16"/>
          <p:cNvSpPr txBox="1"/>
          <p:nvPr>
            <p:ph idx="1" type="subTitle"/>
          </p:nvPr>
        </p:nvSpPr>
        <p:spPr>
          <a:xfrm>
            <a:off x="5030713" y="2663863"/>
            <a:ext cx="2379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6" name="Google Shape;76;p16"/>
          <p:cNvSpPr txBox="1"/>
          <p:nvPr>
            <p:ph idx="2" type="subTitle"/>
          </p:nvPr>
        </p:nvSpPr>
        <p:spPr>
          <a:xfrm>
            <a:off x="1734275" y="2663863"/>
            <a:ext cx="2379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7" name="Google Shape;77;p16"/>
          <p:cNvSpPr txBox="1"/>
          <p:nvPr>
            <p:ph idx="3" type="subTitle"/>
          </p:nvPr>
        </p:nvSpPr>
        <p:spPr>
          <a:xfrm>
            <a:off x="5030723" y="3058363"/>
            <a:ext cx="2379000" cy="88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8" name="Google Shape;78;p16"/>
          <p:cNvSpPr txBox="1"/>
          <p:nvPr>
            <p:ph idx="4" type="subTitle"/>
          </p:nvPr>
        </p:nvSpPr>
        <p:spPr>
          <a:xfrm>
            <a:off x="1734275" y="3058363"/>
            <a:ext cx="2379000" cy="88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1">
    <p:bg>
      <p:bgPr>
        <a:solidFill>
          <a:schemeClr val="dk2"/>
        </a:solidFill>
      </p:bgPr>
    </p:bg>
    <p:spTree>
      <p:nvGrpSpPr>
        <p:cNvPr id="79" name="Shape 79"/>
        <p:cNvGrpSpPr/>
        <p:nvPr/>
      </p:nvGrpSpPr>
      <p:grpSpPr>
        <a:xfrm>
          <a:off x="0" y="0"/>
          <a:ext cx="0" cy="0"/>
          <a:chOff x="0" y="0"/>
          <a:chExt cx="0" cy="0"/>
        </a:xfrm>
      </p:grpSpPr>
      <p:sp>
        <p:nvSpPr>
          <p:cNvPr id="80" name="Google Shape;80;p17"/>
          <p:cNvSpPr txBox="1"/>
          <p:nvPr>
            <p:ph type="title"/>
          </p:nvPr>
        </p:nvSpPr>
        <p:spPr>
          <a:xfrm>
            <a:off x="713225" y="1669000"/>
            <a:ext cx="2970000" cy="19053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solidFill>
                  <a:schemeClr val="lt1"/>
                </a:solidFill>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81" name="Google Shape;81;p17"/>
          <p:cNvSpPr txBox="1"/>
          <p:nvPr>
            <p:ph idx="1" type="subTitle"/>
          </p:nvPr>
        </p:nvSpPr>
        <p:spPr>
          <a:xfrm>
            <a:off x="4488425" y="1474400"/>
            <a:ext cx="37365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82" name="Google Shape;82;p17"/>
          <p:cNvSpPr txBox="1"/>
          <p:nvPr>
            <p:ph idx="2" type="subTitle"/>
          </p:nvPr>
        </p:nvSpPr>
        <p:spPr>
          <a:xfrm>
            <a:off x="4488425" y="2738350"/>
            <a:ext cx="37365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83" name="Google Shape;83;p17"/>
          <p:cNvSpPr txBox="1"/>
          <p:nvPr>
            <p:ph idx="3" type="subTitle"/>
          </p:nvPr>
        </p:nvSpPr>
        <p:spPr>
          <a:xfrm>
            <a:off x="4488425" y="4043600"/>
            <a:ext cx="37365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84" name="Google Shape;84;p17"/>
          <p:cNvSpPr txBox="1"/>
          <p:nvPr>
            <p:ph idx="4" type="subTitle"/>
          </p:nvPr>
        </p:nvSpPr>
        <p:spPr>
          <a:xfrm>
            <a:off x="4488425" y="714800"/>
            <a:ext cx="3736500" cy="759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85" name="Google Shape;85;p17"/>
          <p:cNvSpPr txBox="1"/>
          <p:nvPr>
            <p:ph idx="5" type="subTitle"/>
          </p:nvPr>
        </p:nvSpPr>
        <p:spPr>
          <a:xfrm>
            <a:off x="4488425" y="1978747"/>
            <a:ext cx="3736500" cy="759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86" name="Google Shape;86;p17"/>
          <p:cNvSpPr txBox="1"/>
          <p:nvPr>
            <p:ph idx="6" type="subTitle"/>
          </p:nvPr>
        </p:nvSpPr>
        <p:spPr>
          <a:xfrm>
            <a:off x="4488425" y="3283994"/>
            <a:ext cx="3736500" cy="759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2"/>
        </a:solidFill>
      </p:bgPr>
    </p:bg>
    <p:spTree>
      <p:nvGrpSpPr>
        <p:cNvPr id="87" name="Shape 87"/>
        <p:cNvGrpSpPr/>
        <p:nvPr/>
      </p:nvGrpSpPr>
      <p:grpSpPr>
        <a:xfrm>
          <a:off x="0" y="0"/>
          <a:ext cx="0" cy="0"/>
          <a:chOff x="0" y="0"/>
          <a:chExt cx="0" cy="0"/>
        </a:xfrm>
      </p:grpSpPr>
      <p:sp>
        <p:nvSpPr>
          <p:cNvPr id="88" name="Google Shape;88;p18"/>
          <p:cNvSpPr txBox="1"/>
          <p:nvPr>
            <p:ph type="title"/>
          </p:nvPr>
        </p:nvSpPr>
        <p:spPr>
          <a:xfrm>
            <a:off x="1199400" y="2823763"/>
            <a:ext cx="6745500" cy="5319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3000"/>
              <a:buNone/>
              <a:defRPr>
                <a:solidFill>
                  <a:schemeClr val="lt1"/>
                </a:solidFill>
              </a:defRPr>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p:txBody>
      </p:sp>
      <p:sp>
        <p:nvSpPr>
          <p:cNvPr id="89" name="Google Shape;89;p18"/>
          <p:cNvSpPr txBox="1"/>
          <p:nvPr>
            <p:ph idx="1" type="subTitle"/>
          </p:nvPr>
        </p:nvSpPr>
        <p:spPr>
          <a:xfrm>
            <a:off x="1199250" y="1234788"/>
            <a:ext cx="6745500" cy="1478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lt1"/>
              </a:buClr>
              <a:buSzPts val="3000"/>
              <a:buNone/>
              <a:defRPr sz="2800">
                <a:solidFill>
                  <a:schemeClr val="lt1"/>
                </a:solidFill>
              </a:defRPr>
            </a:lvl1pPr>
            <a:lvl2pPr lvl="1" rtl="0" algn="ctr">
              <a:lnSpc>
                <a:spcPct val="100000"/>
              </a:lnSpc>
              <a:spcBef>
                <a:spcPts val="0"/>
              </a:spcBef>
              <a:spcAft>
                <a:spcPts val="0"/>
              </a:spcAft>
              <a:buClr>
                <a:schemeClr val="lt1"/>
              </a:buClr>
              <a:buSzPts val="3000"/>
              <a:buNone/>
              <a:defRPr sz="3000">
                <a:solidFill>
                  <a:schemeClr val="lt1"/>
                </a:solidFill>
              </a:defRPr>
            </a:lvl2pPr>
            <a:lvl3pPr lvl="2" rtl="0" algn="ctr">
              <a:lnSpc>
                <a:spcPct val="100000"/>
              </a:lnSpc>
              <a:spcBef>
                <a:spcPts val="1600"/>
              </a:spcBef>
              <a:spcAft>
                <a:spcPts val="0"/>
              </a:spcAft>
              <a:buClr>
                <a:schemeClr val="lt1"/>
              </a:buClr>
              <a:buSzPts val="3000"/>
              <a:buNone/>
              <a:defRPr sz="3000">
                <a:solidFill>
                  <a:schemeClr val="lt1"/>
                </a:solidFill>
              </a:defRPr>
            </a:lvl3pPr>
            <a:lvl4pPr lvl="3" rtl="0" algn="ctr">
              <a:lnSpc>
                <a:spcPct val="100000"/>
              </a:lnSpc>
              <a:spcBef>
                <a:spcPts val="1600"/>
              </a:spcBef>
              <a:spcAft>
                <a:spcPts val="0"/>
              </a:spcAft>
              <a:buClr>
                <a:schemeClr val="lt1"/>
              </a:buClr>
              <a:buSzPts val="3000"/>
              <a:buNone/>
              <a:defRPr sz="3000">
                <a:solidFill>
                  <a:schemeClr val="lt1"/>
                </a:solidFill>
              </a:defRPr>
            </a:lvl4pPr>
            <a:lvl5pPr lvl="4" rtl="0" algn="ctr">
              <a:lnSpc>
                <a:spcPct val="100000"/>
              </a:lnSpc>
              <a:spcBef>
                <a:spcPts val="1600"/>
              </a:spcBef>
              <a:spcAft>
                <a:spcPts val="0"/>
              </a:spcAft>
              <a:buClr>
                <a:schemeClr val="lt1"/>
              </a:buClr>
              <a:buSzPts val="3000"/>
              <a:buNone/>
              <a:defRPr sz="3000">
                <a:solidFill>
                  <a:schemeClr val="lt1"/>
                </a:solidFill>
              </a:defRPr>
            </a:lvl5pPr>
            <a:lvl6pPr lvl="5" rtl="0" algn="ctr">
              <a:lnSpc>
                <a:spcPct val="100000"/>
              </a:lnSpc>
              <a:spcBef>
                <a:spcPts val="1600"/>
              </a:spcBef>
              <a:spcAft>
                <a:spcPts val="0"/>
              </a:spcAft>
              <a:buClr>
                <a:schemeClr val="lt1"/>
              </a:buClr>
              <a:buSzPts val="3000"/>
              <a:buNone/>
              <a:defRPr sz="3000">
                <a:solidFill>
                  <a:schemeClr val="lt1"/>
                </a:solidFill>
              </a:defRPr>
            </a:lvl6pPr>
            <a:lvl7pPr lvl="6" rtl="0" algn="ctr">
              <a:lnSpc>
                <a:spcPct val="100000"/>
              </a:lnSpc>
              <a:spcBef>
                <a:spcPts val="1600"/>
              </a:spcBef>
              <a:spcAft>
                <a:spcPts val="0"/>
              </a:spcAft>
              <a:buClr>
                <a:schemeClr val="lt1"/>
              </a:buClr>
              <a:buSzPts val="3000"/>
              <a:buNone/>
              <a:defRPr sz="3000">
                <a:solidFill>
                  <a:schemeClr val="lt1"/>
                </a:solidFill>
              </a:defRPr>
            </a:lvl7pPr>
            <a:lvl8pPr lvl="7" rtl="0" algn="ctr">
              <a:lnSpc>
                <a:spcPct val="100000"/>
              </a:lnSpc>
              <a:spcBef>
                <a:spcPts val="1600"/>
              </a:spcBef>
              <a:spcAft>
                <a:spcPts val="0"/>
              </a:spcAft>
              <a:buClr>
                <a:schemeClr val="lt1"/>
              </a:buClr>
              <a:buSzPts val="3000"/>
              <a:buNone/>
              <a:defRPr sz="3000">
                <a:solidFill>
                  <a:schemeClr val="lt1"/>
                </a:solidFill>
              </a:defRPr>
            </a:lvl8pPr>
            <a:lvl9pPr lvl="8" rtl="0" algn="ctr">
              <a:lnSpc>
                <a:spcPct val="100000"/>
              </a:lnSpc>
              <a:spcBef>
                <a:spcPts val="1600"/>
              </a:spcBef>
              <a:spcAft>
                <a:spcPts val="1600"/>
              </a:spcAft>
              <a:buClr>
                <a:schemeClr val="lt1"/>
              </a:buClr>
              <a:buSzPts val="3000"/>
              <a:buNone/>
              <a:defRPr sz="30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dk2"/>
        </a:solidFill>
      </p:bgPr>
    </p:bg>
    <p:spTree>
      <p:nvGrpSpPr>
        <p:cNvPr id="90" name="Shape 90"/>
        <p:cNvGrpSpPr/>
        <p:nvPr/>
      </p:nvGrpSpPr>
      <p:grpSpPr>
        <a:xfrm>
          <a:off x="0" y="0"/>
          <a:ext cx="0" cy="0"/>
          <a:chOff x="0" y="0"/>
          <a:chExt cx="0" cy="0"/>
        </a:xfrm>
      </p:grpSpPr>
      <p:sp>
        <p:nvSpPr>
          <p:cNvPr id="91" name="Google Shape;91;p19"/>
          <p:cNvSpPr/>
          <p:nvPr/>
        </p:nvSpPr>
        <p:spPr>
          <a:xfrm>
            <a:off x="3817625" y="0"/>
            <a:ext cx="5326500" cy="51435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9"/>
          <p:cNvSpPr txBox="1"/>
          <p:nvPr>
            <p:ph type="title"/>
          </p:nvPr>
        </p:nvSpPr>
        <p:spPr>
          <a:xfrm>
            <a:off x="713225" y="790175"/>
            <a:ext cx="3052800" cy="2446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93" name="Google Shape;93;p19"/>
          <p:cNvSpPr txBox="1"/>
          <p:nvPr>
            <p:ph idx="1" type="subTitle"/>
          </p:nvPr>
        </p:nvSpPr>
        <p:spPr>
          <a:xfrm>
            <a:off x="713225" y="3237025"/>
            <a:ext cx="3052800" cy="111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gn="ctr">
              <a:lnSpc>
                <a:spcPct val="100000"/>
              </a:lnSpc>
              <a:spcBef>
                <a:spcPts val="1600"/>
              </a:spcBef>
              <a:spcAft>
                <a:spcPts val="0"/>
              </a:spcAft>
              <a:buClr>
                <a:schemeClr val="lt1"/>
              </a:buClr>
              <a:buSzPts val="1200"/>
              <a:buNone/>
              <a:defRPr>
                <a:solidFill>
                  <a:schemeClr val="lt1"/>
                </a:solidFill>
              </a:defRPr>
            </a:lvl2pPr>
            <a:lvl3pPr lvl="2" rtl="0" algn="ctr">
              <a:lnSpc>
                <a:spcPct val="100000"/>
              </a:lnSpc>
              <a:spcBef>
                <a:spcPts val="1600"/>
              </a:spcBef>
              <a:spcAft>
                <a:spcPts val="0"/>
              </a:spcAft>
              <a:buClr>
                <a:schemeClr val="lt1"/>
              </a:buClr>
              <a:buSzPts val="1200"/>
              <a:buNone/>
              <a:defRPr>
                <a:solidFill>
                  <a:schemeClr val="lt1"/>
                </a:solidFill>
              </a:defRPr>
            </a:lvl3pPr>
            <a:lvl4pPr lvl="3" rtl="0" algn="ctr">
              <a:lnSpc>
                <a:spcPct val="100000"/>
              </a:lnSpc>
              <a:spcBef>
                <a:spcPts val="1600"/>
              </a:spcBef>
              <a:spcAft>
                <a:spcPts val="0"/>
              </a:spcAft>
              <a:buClr>
                <a:schemeClr val="lt1"/>
              </a:buClr>
              <a:buSzPts val="1200"/>
              <a:buNone/>
              <a:defRPr>
                <a:solidFill>
                  <a:schemeClr val="lt1"/>
                </a:solidFill>
              </a:defRPr>
            </a:lvl4pPr>
            <a:lvl5pPr lvl="4" rtl="0" algn="ctr">
              <a:lnSpc>
                <a:spcPct val="100000"/>
              </a:lnSpc>
              <a:spcBef>
                <a:spcPts val="1600"/>
              </a:spcBef>
              <a:spcAft>
                <a:spcPts val="0"/>
              </a:spcAft>
              <a:buClr>
                <a:schemeClr val="lt1"/>
              </a:buClr>
              <a:buSzPts val="1200"/>
              <a:buNone/>
              <a:defRPr>
                <a:solidFill>
                  <a:schemeClr val="lt1"/>
                </a:solidFill>
              </a:defRPr>
            </a:lvl5pPr>
            <a:lvl6pPr lvl="5" rtl="0" algn="ctr">
              <a:lnSpc>
                <a:spcPct val="100000"/>
              </a:lnSpc>
              <a:spcBef>
                <a:spcPts val="1600"/>
              </a:spcBef>
              <a:spcAft>
                <a:spcPts val="0"/>
              </a:spcAft>
              <a:buClr>
                <a:schemeClr val="lt1"/>
              </a:buClr>
              <a:buSzPts val="1200"/>
              <a:buNone/>
              <a:defRPr>
                <a:solidFill>
                  <a:schemeClr val="lt1"/>
                </a:solidFill>
              </a:defRPr>
            </a:lvl6pPr>
            <a:lvl7pPr lvl="6" rtl="0" algn="ctr">
              <a:lnSpc>
                <a:spcPct val="100000"/>
              </a:lnSpc>
              <a:spcBef>
                <a:spcPts val="1600"/>
              </a:spcBef>
              <a:spcAft>
                <a:spcPts val="0"/>
              </a:spcAft>
              <a:buClr>
                <a:schemeClr val="lt1"/>
              </a:buClr>
              <a:buSzPts val="1200"/>
              <a:buNone/>
              <a:defRPr>
                <a:solidFill>
                  <a:schemeClr val="lt1"/>
                </a:solidFill>
              </a:defRPr>
            </a:lvl7pPr>
            <a:lvl8pPr lvl="7" rtl="0" algn="ctr">
              <a:lnSpc>
                <a:spcPct val="100000"/>
              </a:lnSpc>
              <a:spcBef>
                <a:spcPts val="1600"/>
              </a:spcBef>
              <a:spcAft>
                <a:spcPts val="0"/>
              </a:spcAft>
              <a:buClr>
                <a:schemeClr val="lt1"/>
              </a:buClr>
              <a:buSzPts val="1200"/>
              <a:buNone/>
              <a:defRPr>
                <a:solidFill>
                  <a:schemeClr val="lt1"/>
                </a:solidFill>
              </a:defRPr>
            </a:lvl8pPr>
            <a:lvl9pPr lvl="8" rtl="0" algn="ctr">
              <a:lnSpc>
                <a:spcPct val="100000"/>
              </a:lnSpc>
              <a:spcBef>
                <a:spcPts val="1600"/>
              </a:spcBef>
              <a:spcAft>
                <a:spcPts val="1600"/>
              </a:spcAft>
              <a:buClr>
                <a:schemeClr val="lt1"/>
              </a:buClr>
              <a:buSzPts val="1200"/>
              <a:buNone/>
              <a:defRPr>
                <a:solidFill>
                  <a:schemeClr val="lt1"/>
                </a:solidFill>
              </a:defRPr>
            </a:lvl9pPr>
          </a:lstStyle>
          <a:p/>
        </p:txBody>
      </p:sp>
      <p:sp>
        <p:nvSpPr>
          <p:cNvPr id="94" name="Google Shape;94;p19"/>
          <p:cNvSpPr/>
          <p:nvPr>
            <p:ph idx="2" type="pic"/>
          </p:nvPr>
        </p:nvSpPr>
        <p:spPr>
          <a:xfrm>
            <a:off x="4167900" y="539500"/>
            <a:ext cx="4263000" cy="40644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bg>
      <p:bgPr>
        <a:solidFill>
          <a:schemeClr val="dk2"/>
        </a:solidFill>
      </p:bgPr>
    </p:bg>
    <p:spTree>
      <p:nvGrpSpPr>
        <p:cNvPr id="95" name="Shape 95"/>
        <p:cNvGrpSpPr/>
        <p:nvPr/>
      </p:nvGrpSpPr>
      <p:grpSpPr>
        <a:xfrm>
          <a:off x="0" y="0"/>
          <a:ext cx="0" cy="0"/>
          <a:chOff x="0" y="0"/>
          <a:chExt cx="0" cy="0"/>
        </a:xfrm>
      </p:grpSpPr>
      <p:sp>
        <p:nvSpPr>
          <p:cNvPr id="96" name="Google Shape;96;p20"/>
          <p:cNvSpPr txBox="1"/>
          <p:nvPr>
            <p:ph type="title"/>
          </p:nvPr>
        </p:nvSpPr>
        <p:spPr>
          <a:xfrm>
            <a:off x="720000" y="1304425"/>
            <a:ext cx="3233100" cy="1312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7" name="Google Shape;97;p20"/>
          <p:cNvSpPr txBox="1"/>
          <p:nvPr>
            <p:ph idx="1" type="subTitle"/>
          </p:nvPr>
        </p:nvSpPr>
        <p:spPr>
          <a:xfrm>
            <a:off x="720000" y="2654492"/>
            <a:ext cx="3233100" cy="111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8" name="Google Shape;98;p20"/>
          <p:cNvSpPr/>
          <p:nvPr/>
        </p:nvSpPr>
        <p:spPr>
          <a:xfrm>
            <a:off x="4565575" y="-19475"/>
            <a:ext cx="4578300" cy="5163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0" l="0" r="7800" t="0"/>
          <a:stretch/>
        </p:blipFill>
        <p:spPr>
          <a:xfrm>
            <a:off x="713225" y="0"/>
            <a:ext cx="8430776" cy="5143500"/>
          </a:xfrm>
          <a:prstGeom prst="rect">
            <a:avLst/>
          </a:prstGeom>
          <a:noFill/>
          <a:ln>
            <a:noFill/>
          </a:ln>
        </p:spPr>
      </p:pic>
      <p:sp>
        <p:nvSpPr>
          <p:cNvPr id="15" name="Google Shape;15;p3"/>
          <p:cNvSpPr txBox="1"/>
          <p:nvPr>
            <p:ph type="title"/>
          </p:nvPr>
        </p:nvSpPr>
        <p:spPr>
          <a:xfrm>
            <a:off x="3187025" y="1835175"/>
            <a:ext cx="4477500" cy="12561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1671275" y="1835175"/>
            <a:ext cx="1219200" cy="1256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 name="Google Shape;17;p3"/>
          <p:cNvSpPr txBox="1"/>
          <p:nvPr>
            <p:ph idx="1" type="subTitle"/>
          </p:nvPr>
        </p:nvSpPr>
        <p:spPr>
          <a:xfrm>
            <a:off x="3187025" y="3365975"/>
            <a:ext cx="4477500" cy="4119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bg>
      <p:bgPr>
        <a:solidFill>
          <a:schemeClr val="dk2"/>
        </a:solidFill>
      </p:bgPr>
    </p:bg>
    <p:spTree>
      <p:nvGrpSpPr>
        <p:cNvPr id="99" name="Shape 99"/>
        <p:cNvGrpSpPr/>
        <p:nvPr/>
      </p:nvGrpSpPr>
      <p:grpSpPr>
        <a:xfrm>
          <a:off x="0" y="0"/>
          <a:ext cx="0" cy="0"/>
          <a:chOff x="0" y="0"/>
          <a:chExt cx="0" cy="0"/>
        </a:xfrm>
      </p:grpSpPr>
      <p:sp>
        <p:nvSpPr>
          <p:cNvPr id="100" name="Google Shape;100;p21"/>
          <p:cNvSpPr txBox="1"/>
          <p:nvPr>
            <p:ph type="title"/>
          </p:nvPr>
        </p:nvSpPr>
        <p:spPr>
          <a:xfrm>
            <a:off x="5553850" y="1036075"/>
            <a:ext cx="2630400" cy="1358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1" name="Google Shape;101;p21"/>
          <p:cNvSpPr txBox="1"/>
          <p:nvPr>
            <p:ph idx="1" type="subTitle"/>
          </p:nvPr>
        </p:nvSpPr>
        <p:spPr>
          <a:xfrm>
            <a:off x="5553975" y="2317950"/>
            <a:ext cx="26304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2" name="Google Shape;102;p21"/>
          <p:cNvSpPr/>
          <p:nvPr/>
        </p:nvSpPr>
        <p:spPr>
          <a:xfrm>
            <a:off x="0" y="-9800"/>
            <a:ext cx="4578300" cy="5163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dk2"/>
        </a:solidFill>
      </p:bgPr>
    </p:bg>
    <p:spTree>
      <p:nvGrpSpPr>
        <p:cNvPr id="103" name="Shape 103"/>
        <p:cNvGrpSpPr/>
        <p:nvPr/>
      </p:nvGrpSpPr>
      <p:grpSpPr>
        <a:xfrm>
          <a:off x="0" y="0"/>
          <a:ext cx="0" cy="0"/>
          <a:chOff x="0" y="0"/>
          <a:chExt cx="0" cy="0"/>
        </a:xfrm>
      </p:grpSpPr>
      <p:pic>
        <p:nvPicPr>
          <p:cNvPr id="104" name="Google Shape;104;p22"/>
          <p:cNvPicPr preferRelativeResize="0"/>
          <p:nvPr/>
        </p:nvPicPr>
        <p:blipFill rotWithShape="1">
          <a:blip r:embed="rId2">
            <a:alphaModFix/>
          </a:blip>
          <a:srcRect b="10403" l="0" r="0" t="38092"/>
          <a:stretch/>
        </p:blipFill>
        <p:spPr>
          <a:xfrm>
            <a:off x="0" y="0"/>
            <a:ext cx="9144003" cy="2501976"/>
          </a:xfrm>
          <a:prstGeom prst="rect">
            <a:avLst/>
          </a:prstGeom>
          <a:noFill/>
          <a:ln>
            <a:noFill/>
          </a:ln>
        </p:spPr>
      </p:pic>
      <p:sp>
        <p:nvSpPr>
          <p:cNvPr id="105" name="Google Shape;105;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6" name="Google Shape;106;p22"/>
          <p:cNvSpPr txBox="1"/>
          <p:nvPr>
            <p:ph idx="1" type="subTitle"/>
          </p:nvPr>
        </p:nvSpPr>
        <p:spPr>
          <a:xfrm>
            <a:off x="4920268" y="2855900"/>
            <a:ext cx="2487000" cy="124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b="0">
                <a:solidFill>
                  <a:schemeClr val="lt1"/>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07" name="Google Shape;107;p22"/>
          <p:cNvSpPr txBox="1"/>
          <p:nvPr>
            <p:ph idx="2" type="subTitle"/>
          </p:nvPr>
        </p:nvSpPr>
        <p:spPr>
          <a:xfrm>
            <a:off x="1736738" y="2855900"/>
            <a:ext cx="2487000" cy="124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b="0">
                <a:solidFill>
                  <a:schemeClr val="lt1"/>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08" name="Google Shape;108;p22"/>
          <p:cNvSpPr txBox="1"/>
          <p:nvPr>
            <p:ph idx="3" type="subTitle"/>
          </p:nvPr>
        </p:nvSpPr>
        <p:spPr>
          <a:xfrm>
            <a:off x="1736738" y="2297000"/>
            <a:ext cx="24870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9" name="Google Shape;109;p22"/>
          <p:cNvSpPr txBox="1"/>
          <p:nvPr>
            <p:ph idx="4" type="subTitle"/>
          </p:nvPr>
        </p:nvSpPr>
        <p:spPr>
          <a:xfrm>
            <a:off x="4920262" y="2297000"/>
            <a:ext cx="24870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
    <p:bg>
      <p:bgPr>
        <a:solidFill>
          <a:schemeClr val="dk2"/>
        </a:solidFill>
      </p:bgPr>
    </p:bg>
    <p:spTree>
      <p:nvGrpSpPr>
        <p:cNvPr id="110" name="Shape 110"/>
        <p:cNvGrpSpPr/>
        <p:nvPr/>
      </p:nvGrpSpPr>
      <p:grpSpPr>
        <a:xfrm>
          <a:off x="0" y="0"/>
          <a:ext cx="0" cy="0"/>
          <a:chOff x="0" y="0"/>
          <a:chExt cx="0" cy="0"/>
        </a:xfrm>
      </p:grpSpPr>
      <p:sp>
        <p:nvSpPr>
          <p:cNvPr id="111" name="Google Shape;111;p23"/>
          <p:cNvSpPr/>
          <p:nvPr/>
        </p:nvSpPr>
        <p:spPr>
          <a:xfrm>
            <a:off x="0" y="0"/>
            <a:ext cx="9144000" cy="2192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2" name="Google Shape;112;p23"/>
          <p:cNvPicPr preferRelativeResize="0"/>
          <p:nvPr/>
        </p:nvPicPr>
        <p:blipFill rotWithShape="1">
          <a:blip r:embed="rId2">
            <a:alphaModFix/>
          </a:blip>
          <a:srcRect b="57542" l="0" r="0" t="0"/>
          <a:stretch/>
        </p:blipFill>
        <p:spPr>
          <a:xfrm>
            <a:off x="325" y="50"/>
            <a:ext cx="9143777" cy="2192399"/>
          </a:xfrm>
          <a:prstGeom prst="rect">
            <a:avLst/>
          </a:prstGeom>
          <a:noFill/>
          <a:ln>
            <a:noFill/>
          </a:ln>
        </p:spPr>
      </p:pic>
      <p:sp>
        <p:nvSpPr>
          <p:cNvPr id="113" name="Google Shape;113;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solidFill>
                  <a:srgbClr val="2D384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4" name="Google Shape;114;p23"/>
          <p:cNvSpPr txBox="1"/>
          <p:nvPr>
            <p:ph idx="1" type="subTitle"/>
          </p:nvPr>
        </p:nvSpPr>
        <p:spPr>
          <a:xfrm>
            <a:off x="4765785" y="1382025"/>
            <a:ext cx="2947800" cy="249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200">
                <a:solidFill>
                  <a:srgbClr val="2D3844"/>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5" name="Google Shape;115;p23"/>
          <p:cNvSpPr txBox="1"/>
          <p:nvPr>
            <p:ph idx="2" type="subTitle"/>
          </p:nvPr>
        </p:nvSpPr>
        <p:spPr>
          <a:xfrm>
            <a:off x="1430413" y="1382025"/>
            <a:ext cx="2947800" cy="249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200">
                <a:solidFill>
                  <a:srgbClr val="2D3844"/>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solidFill>
          <a:schemeClr val="dk2"/>
        </a:solidFill>
      </p:bgPr>
    </p:bg>
    <p:spTree>
      <p:nvGrpSpPr>
        <p:cNvPr id="116" name="Shape 116"/>
        <p:cNvGrpSpPr/>
        <p:nvPr/>
      </p:nvGrpSpPr>
      <p:grpSpPr>
        <a:xfrm>
          <a:off x="0" y="0"/>
          <a:ext cx="0" cy="0"/>
          <a:chOff x="0" y="0"/>
          <a:chExt cx="0" cy="0"/>
        </a:xfrm>
      </p:grpSpPr>
      <p:pic>
        <p:nvPicPr>
          <p:cNvPr id="117" name="Google Shape;117;p24"/>
          <p:cNvPicPr preferRelativeResize="0"/>
          <p:nvPr/>
        </p:nvPicPr>
        <p:blipFill rotWithShape="1">
          <a:blip r:embed="rId2">
            <a:alphaModFix/>
          </a:blip>
          <a:srcRect b="20350" l="0" r="6568" t="43323"/>
          <a:stretch/>
        </p:blipFill>
        <p:spPr>
          <a:xfrm>
            <a:off x="0" y="0"/>
            <a:ext cx="9144003" cy="2433826"/>
          </a:xfrm>
          <a:prstGeom prst="rect">
            <a:avLst/>
          </a:prstGeom>
          <a:noFill/>
          <a:ln>
            <a:noFill/>
          </a:ln>
        </p:spPr>
      </p:pic>
      <p:sp>
        <p:nvSpPr>
          <p:cNvPr id="118" name="Google Shape;118;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9" name="Google Shape;119;p24"/>
          <p:cNvSpPr txBox="1"/>
          <p:nvPr>
            <p:ph idx="1" type="subTitle"/>
          </p:nvPr>
        </p:nvSpPr>
        <p:spPr>
          <a:xfrm>
            <a:off x="1009076" y="2789152"/>
            <a:ext cx="22074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1600"/>
              </a:spcBef>
              <a:spcAft>
                <a:spcPts val="0"/>
              </a:spcAft>
              <a:buClr>
                <a:schemeClr val="lt1"/>
              </a:buClr>
              <a:buSzPts val="1200"/>
              <a:buNone/>
              <a:defRPr>
                <a:solidFill>
                  <a:schemeClr val="lt1"/>
                </a:solidFill>
              </a:defRPr>
            </a:lvl3pPr>
            <a:lvl4pPr lvl="3" rtl="0" algn="ctr">
              <a:lnSpc>
                <a:spcPct val="100000"/>
              </a:lnSpc>
              <a:spcBef>
                <a:spcPts val="1600"/>
              </a:spcBef>
              <a:spcAft>
                <a:spcPts val="0"/>
              </a:spcAft>
              <a:buClr>
                <a:schemeClr val="lt1"/>
              </a:buClr>
              <a:buSzPts val="1200"/>
              <a:buNone/>
              <a:defRPr>
                <a:solidFill>
                  <a:schemeClr val="lt1"/>
                </a:solidFill>
              </a:defRPr>
            </a:lvl4pPr>
            <a:lvl5pPr lvl="4" rtl="0" algn="ctr">
              <a:lnSpc>
                <a:spcPct val="100000"/>
              </a:lnSpc>
              <a:spcBef>
                <a:spcPts val="1600"/>
              </a:spcBef>
              <a:spcAft>
                <a:spcPts val="0"/>
              </a:spcAft>
              <a:buClr>
                <a:schemeClr val="lt1"/>
              </a:buClr>
              <a:buSzPts val="1200"/>
              <a:buNone/>
              <a:defRPr>
                <a:solidFill>
                  <a:schemeClr val="lt1"/>
                </a:solidFill>
              </a:defRPr>
            </a:lvl5pPr>
            <a:lvl6pPr lvl="5" rtl="0" algn="ctr">
              <a:lnSpc>
                <a:spcPct val="100000"/>
              </a:lnSpc>
              <a:spcBef>
                <a:spcPts val="1600"/>
              </a:spcBef>
              <a:spcAft>
                <a:spcPts val="0"/>
              </a:spcAft>
              <a:buClr>
                <a:schemeClr val="lt1"/>
              </a:buClr>
              <a:buSzPts val="1200"/>
              <a:buNone/>
              <a:defRPr>
                <a:solidFill>
                  <a:schemeClr val="lt1"/>
                </a:solidFill>
              </a:defRPr>
            </a:lvl6pPr>
            <a:lvl7pPr lvl="6" rtl="0" algn="ctr">
              <a:lnSpc>
                <a:spcPct val="100000"/>
              </a:lnSpc>
              <a:spcBef>
                <a:spcPts val="1600"/>
              </a:spcBef>
              <a:spcAft>
                <a:spcPts val="0"/>
              </a:spcAft>
              <a:buClr>
                <a:schemeClr val="lt1"/>
              </a:buClr>
              <a:buSzPts val="1200"/>
              <a:buNone/>
              <a:defRPr>
                <a:solidFill>
                  <a:schemeClr val="lt1"/>
                </a:solidFill>
              </a:defRPr>
            </a:lvl7pPr>
            <a:lvl8pPr lvl="7" rtl="0" algn="ctr">
              <a:lnSpc>
                <a:spcPct val="100000"/>
              </a:lnSpc>
              <a:spcBef>
                <a:spcPts val="1600"/>
              </a:spcBef>
              <a:spcAft>
                <a:spcPts val="0"/>
              </a:spcAft>
              <a:buClr>
                <a:schemeClr val="lt1"/>
              </a:buClr>
              <a:buSzPts val="1200"/>
              <a:buNone/>
              <a:defRPr>
                <a:solidFill>
                  <a:schemeClr val="lt1"/>
                </a:solidFill>
              </a:defRPr>
            </a:lvl8pPr>
            <a:lvl9pPr lvl="8" rtl="0" algn="ctr">
              <a:lnSpc>
                <a:spcPct val="100000"/>
              </a:lnSpc>
              <a:spcBef>
                <a:spcPts val="1600"/>
              </a:spcBef>
              <a:spcAft>
                <a:spcPts val="1600"/>
              </a:spcAft>
              <a:buClr>
                <a:schemeClr val="lt1"/>
              </a:buClr>
              <a:buSzPts val="1200"/>
              <a:buNone/>
              <a:defRPr>
                <a:solidFill>
                  <a:schemeClr val="lt1"/>
                </a:solidFill>
              </a:defRPr>
            </a:lvl9pPr>
          </a:lstStyle>
          <a:p/>
        </p:txBody>
      </p:sp>
      <p:sp>
        <p:nvSpPr>
          <p:cNvPr id="120" name="Google Shape;120;p24"/>
          <p:cNvSpPr txBox="1"/>
          <p:nvPr>
            <p:ph idx="2" type="subTitle"/>
          </p:nvPr>
        </p:nvSpPr>
        <p:spPr>
          <a:xfrm>
            <a:off x="3459349" y="2789152"/>
            <a:ext cx="22074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1600"/>
              </a:spcBef>
              <a:spcAft>
                <a:spcPts val="0"/>
              </a:spcAft>
              <a:buClr>
                <a:schemeClr val="lt1"/>
              </a:buClr>
              <a:buSzPts val="1200"/>
              <a:buNone/>
              <a:defRPr>
                <a:solidFill>
                  <a:schemeClr val="lt1"/>
                </a:solidFill>
              </a:defRPr>
            </a:lvl3pPr>
            <a:lvl4pPr lvl="3" rtl="0" algn="ctr">
              <a:lnSpc>
                <a:spcPct val="100000"/>
              </a:lnSpc>
              <a:spcBef>
                <a:spcPts val="1600"/>
              </a:spcBef>
              <a:spcAft>
                <a:spcPts val="0"/>
              </a:spcAft>
              <a:buClr>
                <a:schemeClr val="lt1"/>
              </a:buClr>
              <a:buSzPts val="1200"/>
              <a:buNone/>
              <a:defRPr>
                <a:solidFill>
                  <a:schemeClr val="lt1"/>
                </a:solidFill>
              </a:defRPr>
            </a:lvl4pPr>
            <a:lvl5pPr lvl="4" rtl="0" algn="ctr">
              <a:lnSpc>
                <a:spcPct val="100000"/>
              </a:lnSpc>
              <a:spcBef>
                <a:spcPts val="1600"/>
              </a:spcBef>
              <a:spcAft>
                <a:spcPts val="0"/>
              </a:spcAft>
              <a:buClr>
                <a:schemeClr val="lt1"/>
              </a:buClr>
              <a:buSzPts val="1200"/>
              <a:buNone/>
              <a:defRPr>
                <a:solidFill>
                  <a:schemeClr val="lt1"/>
                </a:solidFill>
              </a:defRPr>
            </a:lvl5pPr>
            <a:lvl6pPr lvl="5" rtl="0" algn="ctr">
              <a:lnSpc>
                <a:spcPct val="100000"/>
              </a:lnSpc>
              <a:spcBef>
                <a:spcPts val="1600"/>
              </a:spcBef>
              <a:spcAft>
                <a:spcPts val="0"/>
              </a:spcAft>
              <a:buClr>
                <a:schemeClr val="lt1"/>
              </a:buClr>
              <a:buSzPts val="1200"/>
              <a:buNone/>
              <a:defRPr>
                <a:solidFill>
                  <a:schemeClr val="lt1"/>
                </a:solidFill>
              </a:defRPr>
            </a:lvl6pPr>
            <a:lvl7pPr lvl="6" rtl="0" algn="ctr">
              <a:lnSpc>
                <a:spcPct val="100000"/>
              </a:lnSpc>
              <a:spcBef>
                <a:spcPts val="1600"/>
              </a:spcBef>
              <a:spcAft>
                <a:spcPts val="0"/>
              </a:spcAft>
              <a:buClr>
                <a:schemeClr val="lt1"/>
              </a:buClr>
              <a:buSzPts val="1200"/>
              <a:buNone/>
              <a:defRPr>
                <a:solidFill>
                  <a:schemeClr val="lt1"/>
                </a:solidFill>
              </a:defRPr>
            </a:lvl7pPr>
            <a:lvl8pPr lvl="7" rtl="0" algn="ctr">
              <a:lnSpc>
                <a:spcPct val="100000"/>
              </a:lnSpc>
              <a:spcBef>
                <a:spcPts val="1600"/>
              </a:spcBef>
              <a:spcAft>
                <a:spcPts val="0"/>
              </a:spcAft>
              <a:buClr>
                <a:schemeClr val="lt1"/>
              </a:buClr>
              <a:buSzPts val="1200"/>
              <a:buNone/>
              <a:defRPr>
                <a:solidFill>
                  <a:schemeClr val="lt1"/>
                </a:solidFill>
              </a:defRPr>
            </a:lvl8pPr>
            <a:lvl9pPr lvl="8" rtl="0" algn="ctr">
              <a:lnSpc>
                <a:spcPct val="100000"/>
              </a:lnSpc>
              <a:spcBef>
                <a:spcPts val="1600"/>
              </a:spcBef>
              <a:spcAft>
                <a:spcPts val="1600"/>
              </a:spcAft>
              <a:buClr>
                <a:schemeClr val="lt1"/>
              </a:buClr>
              <a:buSzPts val="1200"/>
              <a:buNone/>
              <a:defRPr>
                <a:solidFill>
                  <a:schemeClr val="lt1"/>
                </a:solidFill>
              </a:defRPr>
            </a:lvl9pPr>
          </a:lstStyle>
          <a:p/>
        </p:txBody>
      </p:sp>
      <p:sp>
        <p:nvSpPr>
          <p:cNvPr id="121" name="Google Shape;121;p24"/>
          <p:cNvSpPr txBox="1"/>
          <p:nvPr>
            <p:ph idx="3" type="subTitle"/>
          </p:nvPr>
        </p:nvSpPr>
        <p:spPr>
          <a:xfrm>
            <a:off x="5945428" y="2789152"/>
            <a:ext cx="22074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1600"/>
              </a:spcBef>
              <a:spcAft>
                <a:spcPts val="0"/>
              </a:spcAft>
              <a:buClr>
                <a:schemeClr val="lt1"/>
              </a:buClr>
              <a:buSzPts val="1200"/>
              <a:buNone/>
              <a:defRPr>
                <a:solidFill>
                  <a:schemeClr val="lt1"/>
                </a:solidFill>
              </a:defRPr>
            </a:lvl3pPr>
            <a:lvl4pPr lvl="3" rtl="0" algn="ctr">
              <a:lnSpc>
                <a:spcPct val="100000"/>
              </a:lnSpc>
              <a:spcBef>
                <a:spcPts val="1600"/>
              </a:spcBef>
              <a:spcAft>
                <a:spcPts val="0"/>
              </a:spcAft>
              <a:buClr>
                <a:schemeClr val="lt1"/>
              </a:buClr>
              <a:buSzPts val="1200"/>
              <a:buNone/>
              <a:defRPr>
                <a:solidFill>
                  <a:schemeClr val="lt1"/>
                </a:solidFill>
              </a:defRPr>
            </a:lvl4pPr>
            <a:lvl5pPr lvl="4" rtl="0" algn="ctr">
              <a:lnSpc>
                <a:spcPct val="100000"/>
              </a:lnSpc>
              <a:spcBef>
                <a:spcPts val="1600"/>
              </a:spcBef>
              <a:spcAft>
                <a:spcPts val="0"/>
              </a:spcAft>
              <a:buClr>
                <a:schemeClr val="lt1"/>
              </a:buClr>
              <a:buSzPts val="1200"/>
              <a:buNone/>
              <a:defRPr>
                <a:solidFill>
                  <a:schemeClr val="lt1"/>
                </a:solidFill>
              </a:defRPr>
            </a:lvl5pPr>
            <a:lvl6pPr lvl="5" rtl="0" algn="ctr">
              <a:lnSpc>
                <a:spcPct val="100000"/>
              </a:lnSpc>
              <a:spcBef>
                <a:spcPts val="1600"/>
              </a:spcBef>
              <a:spcAft>
                <a:spcPts val="0"/>
              </a:spcAft>
              <a:buClr>
                <a:schemeClr val="lt1"/>
              </a:buClr>
              <a:buSzPts val="1200"/>
              <a:buNone/>
              <a:defRPr>
                <a:solidFill>
                  <a:schemeClr val="lt1"/>
                </a:solidFill>
              </a:defRPr>
            </a:lvl6pPr>
            <a:lvl7pPr lvl="6" rtl="0" algn="ctr">
              <a:lnSpc>
                <a:spcPct val="100000"/>
              </a:lnSpc>
              <a:spcBef>
                <a:spcPts val="1600"/>
              </a:spcBef>
              <a:spcAft>
                <a:spcPts val="0"/>
              </a:spcAft>
              <a:buClr>
                <a:schemeClr val="lt1"/>
              </a:buClr>
              <a:buSzPts val="1200"/>
              <a:buNone/>
              <a:defRPr>
                <a:solidFill>
                  <a:schemeClr val="lt1"/>
                </a:solidFill>
              </a:defRPr>
            </a:lvl7pPr>
            <a:lvl8pPr lvl="7" rtl="0" algn="ctr">
              <a:lnSpc>
                <a:spcPct val="100000"/>
              </a:lnSpc>
              <a:spcBef>
                <a:spcPts val="1600"/>
              </a:spcBef>
              <a:spcAft>
                <a:spcPts val="0"/>
              </a:spcAft>
              <a:buClr>
                <a:schemeClr val="lt1"/>
              </a:buClr>
              <a:buSzPts val="1200"/>
              <a:buNone/>
              <a:defRPr>
                <a:solidFill>
                  <a:schemeClr val="lt1"/>
                </a:solidFill>
              </a:defRPr>
            </a:lvl8pPr>
            <a:lvl9pPr lvl="8" rtl="0" algn="ctr">
              <a:lnSpc>
                <a:spcPct val="100000"/>
              </a:lnSpc>
              <a:spcBef>
                <a:spcPts val="1600"/>
              </a:spcBef>
              <a:spcAft>
                <a:spcPts val="1600"/>
              </a:spcAft>
              <a:buClr>
                <a:schemeClr val="lt1"/>
              </a:buClr>
              <a:buSzPts val="1200"/>
              <a:buNone/>
              <a:defRPr>
                <a:solidFill>
                  <a:schemeClr val="lt1"/>
                </a:solidFill>
              </a:defRPr>
            </a:lvl9pPr>
          </a:lstStyle>
          <a:p/>
        </p:txBody>
      </p:sp>
      <p:sp>
        <p:nvSpPr>
          <p:cNvPr id="122" name="Google Shape;122;p24"/>
          <p:cNvSpPr txBox="1"/>
          <p:nvPr>
            <p:ph idx="4" type="subTitle"/>
          </p:nvPr>
        </p:nvSpPr>
        <p:spPr>
          <a:xfrm>
            <a:off x="991175" y="2261450"/>
            <a:ext cx="22074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 name="Google Shape;123;p24"/>
          <p:cNvSpPr txBox="1"/>
          <p:nvPr>
            <p:ph idx="5" type="subTitle"/>
          </p:nvPr>
        </p:nvSpPr>
        <p:spPr>
          <a:xfrm>
            <a:off x="3441452" y="2261450"/>
            <a:ext cx="22074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4" name="Google Shape;124;p24"/>
          <p:cNvSpPr txBox="1"/>
          <p:nvPr>
            <p:ph idx="6" type="subTitle"/>
          </p:nvPr>
        </p:nvSpPr>
        <p:spPr>
          <a:xfrm>
            <a:off x="5927529" y="2261450"/>
            <a:ext cx="22074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solidFill>
          <a:schemeClr val="dk2"/>
        </a:solidFill>
      </p:bgPr>
    </p:bg>
    <p:spTree>
      <p:nvGrpSpPr>
        <p:cNvPr id="125" name="Shape 125"/>
        <p:cNvGrpSpPr/>
        <p:nvPr/>
      </p:nvGrpSpPr>
      <p:grpSpPr>
        <a:xfrm>
          <a:off x="0" y="0"/>
          <a:ext cx="0" cy="0"/>
          <a:chOff x="0" y="0"/>
          <a:chExt cx="0" cy="0"/>
        </a:xfrm>
      </p:grpSpPr>
      <p:pic>
        <p:nvPicPr>
          <p:cNvPr id="126" name="Google Shape;126;p25"/>
          <p:cNvPicPr preferRelativeResize="0"/>
          <p:nvPr/>
        </p:nvPicPr>
        <p:blipFill rotWithShape="1">
          <a:blip r:embed="rId2">
            <a:alphaModFix/>
          </a:blip>
          <a:srcRect b="15697" l="0" r="0" t="0"/>
          <a:stretch/>
        </p:blipFill>
        <p:spPr>
          <a:xfrm>
            <a:off x="0" y="-12387"/>
            <a:ext cx="9144003" cy="4095224"/>
          </a:xfrm>
          <a:prstGeom prst="rect">
            <a:avLst/>
          </a:prstGeom>
          <a:noFill/>
          <a:ln>
            <a:noFill/>
          </a:ln>
        </p:spPr>
      </p:pic>
      <p:sp>
        <p:nvSpPr>
          <p:cNvPr id="127" name="Google Shape;127;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 name="Google Shape;128;p25"/>
          <p:cNvSpPr txBox="1"/>
          <p:nvPr>
            <p:ph idx="1" type="subTitle"/>
          </p:nvPr>
        </p:nvSpPr>
        <p:spPr>
          <a:xfrm>
            <a:off x="2282550" y="1756200"/>
            <a:ext cx="21093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9" name="Google Shape;129;p25"/>
          <p:cNvSpPr txBox="1"/>
          <p:nvPr>
            <p:ph idx="2" type="subTitle"/>
          </p:nvPr>
        </p:nvSpPr>
        <p:spPr>
          <a:xfrm>
            <a:off x="4752149" y="1756200"/>
            <a:ext cx="21093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0" name="Google Shape;130;p25"/>
          <p:cNvSpPr txBox="1"/>
          <p:nvPr>
            <p:ph idx="3" type="subTitle"/>
          </p:nvPr>
        </p:nvSpPr>
        <p:spPr>
          <a:xfrm>
            <a:off x="2282550" y="3189600"/>
            <a:ext cx="21093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1" name="Google Shape;131;p25"/>
          <p:cNvSpPr txBox="1"/>
          <p:nvPr>
            <p:ph idx="4" type="subTitle"/>
          </p:nvPr>
        </p:nvSpPr>
        <p:spPr>
          <a:xfrm>
            <a:off x="4752149" y="3189600"/>
            <a:ext cx="21093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2" name="Google Shape;132;p25"/>
          <p:cNvSpPr txBox="1"/>
          <p:nvPr>
            <p:ph idx="5" type="subTitle"/>
          </p:nvPr>
        </p:nvSpPr>
        <p:spPr>
          <a:xfrm>
            <a:off x="2282550" y="1472600"/>
            <a:ext cx="21093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3" name="Google Shape;133;p25"/>
          <p:cNvSpPr txBox="1"/>
          <p:nvPr>
            <p:ph idx="6" type="subTitle"/>
          </p:nvPr>
        </p:nvSpPr>
        <p:spPr>
          <a:xfrm>
            <a:off x="2282550" y="2906075"/>
            <a:ext cx="21093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4" name="Google Shape;134;p25"/>
          <p:cNvSpPr txBox="1"/>
          <p:nvPr>
            <p:ph idx="7" type="subTitle"/>
          </p:nvPr>
        </p:nvSpPr>
        <p:spPr>
          <a:xfrm>
            <a:off x="4752145" y="1472600"/>
            <a:ext cx="21093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5" name="Google Shape;135;p25"/>
          <p:cNvSpPr txBox="1"/>
          <p:nvPr>
            <p:ph idx="8" type="subTitle"/>
          </p:nvPr>
        </p:nvSpPr>
        <p:spPr>
          <a:xfrm>
            <a:off x="4752145" y="2906075"/>
            <a:ext cx="21093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6" name="Shape 136"/>
        <p:cNvGrpSpPr/>
        <p:nvPr/>
      </p:nvGrpSpPr>
      <p:grpSpPr>
        <a:xfrm>
          <a:off x="0" y="0"/>
          <a:ext cx="0" cy="0"/>
          <a:chOff x="0" y="0"/>
          <a:chExt cx="0" cy="0"/>
        </a:xfrm>
      </p:grpSpPr>
      <p:pic>
        <p:nvPicPr>
          <p:cNvPr id="137" name="Google Shape;137;p26"/>
          <p:cNvPicPr preferRelativeResize="0"/>
          <p:nvPr/>
        </p:nvPicPr>
        <p:blipFill>
          <a:blip r:embed="rId2">
            <a:alphaModFix/>
          </a:blip>
          <a:stretch>
            <a:fillRect/>
          </a:stretch>
        </p:blipFill>
        <p:spPr>
          <a:xfrm>
            <a:off x="0" y="0"/>
            <a:ext cx="9144003" cy="5143501"/>
          </a:xfrm>
          <a:prstGeom prst="rect">
            <a:avLst/>
          </a:prstGeom>
          <a:noFill/>
          <a:ln>
            <a:noFill/>
          </a:ln>
        </p:spPr>
      </p:pic>
      <p:sp>
        <p:nvSpPr>
          <p:cNvPr id="138" name="Google Shape;138;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9" name="Google Shape;139;p26"/>
          <p:cNvSpPr txBox="1"/>
          <p:nvPr>
            <p:ph idx="1" type="subTitle"/>
          </p:nvPr>
        </p:nvSpPr>
        <p:spPr>
          <a:xfrm>
            <a:off x="927375" y="2214604"/>
            <a:ext cx="2076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0" name="Google Shape;140;p26"/>
          <p:cNvSpPr txBox="1"/>
          <p:nvPr>
            <p:ph idx="2" type="subTitle"/>
          </p:nvPr>
        </p:nvSpPr>
        <p:spPr>
          <a:xfrm>
            <a:off x="3510391" y="2214604"/>
            <a:ext cx="2076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1" name="Google Shape;141;p26"/>
          <p:cNvSpPr txBox="1"/>
          <p:nvPr>
            <p:ph idx="3" type="subTitle"/>
          </p:nvPr>
        </p:nvSpPr>
        <p:spPr>
          <a:xfrm>
            <a:off x="927375" y="3971576"/>
            <a:ext cx="2076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2" name="Google Shape;142;p26"/>
          <p:cNvSpPr txBox="1"/>
          <p:nvPr>
            <p:ph idx="4" type="subTitle"/>
          </p:nvPr>
        </p:nvSpPr>
        <p:spPr>
          <a:xfrm>
            <a:off x="3510391" y="3971576"/>
            <a:ext cx="2076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3" name="Google Shape;143;p26"/>
          <p:cNvSpPr txBox="1"/>
          <p:nvPr>
            <p:ph idx="5" type="subTitle"/>
          </p:nvPr>
        </p:nvSpPr>
        <p:spPr>
          <a:xfrm>
            <a:off x="6093407" y="2214604"/>
            <a:ext cx="2076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4" name="Google Shape;144;p26"/>
          <p:cNvSpPr txBox="1"/>
          <p:nvPr>
            <p:ph idx="6" type="subTitle"/>
          </p:nvPr>
        </p:nvSpPr>
        <p:spPr>
          <a:xfrm>
            <a:off x="6093407" y="3971576"/>
            <a:ext cx="2076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5" name="Google Shape;145;p26"/>
          <p:cNvSpPr txBox="1"/>
          <p:nvPr>
            <p:ph idx="7" type="subTitle"/>
          </p:nvPr>
        </p:nvSpPr>
        <p:spPr>
          <a:xfrm>
            <a:off x="931454" y="1965863"/>
            <a:ext cx="206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6" name="Google Shape;146;p26"/>
          <p:cNvSpPr txBox="1"/>
          <p:nvPr>
            <p:ph idx="8" type="subTitle"/>
          </p:nvPr>
        </p:nvSpPr>
        <p:spPr>
          <a:xfrm>
            <a:off x="3514470" y="1965863"/>
            <a:ext cx="206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7" name="Google Shape;147;p26"/>
          <p:cNvSpPr txBox="1"/>
          <p:nvPr>
            <p:ph idx="9" type="subTitle"/>
          </p:nvPr>
        </p:nvSpPr>
        <p:spPr>
          <a:xfrm>
            <a:off x="6097486" y="1965863"/>
            <a:ext cx="206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8" name="Google Shape;148;p26"/>
          <p:cNvSpPr txBox="1"/>
          <p:nvPr>
            <p:ph idx="13" type="subTitle"/>
          </p:nvPr>
        </p:nvSpPr>
        <p:spPr>
          <a:xfrm>
            <a:off x="931454" y="3708947"/>
            <a:ext cx="206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9" name="Google Shape;149;p26"/>
          <p:cNvSpPr txBox="1"/>
          <p:nvPr>
            <p:ph idx="14" type="subTitle"/>
          </p:nvPr>
        </p:nvSpPr>
        <p:spPr>
          <a:xfrm>
            <a:off x="3514470" y="3708947"/>
            <a:ext cx="206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0" name="Google Shape;150;p26"/>
          <p:cNvSpPr txBox="1"/>
          <p:nvPr>
            <p:ph idx="15" type="subTitle"/>
          </p:nvPr>
        </p:nvSpPr>
        <p:spPr>
          <a:xfrm>
            <a:off x="6097486" y="3708947"/>
            <a:ext cx="206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51" name="Shape 151"/>
        <p:cNvGrpSpPr/>
        <p:nvPr/>
      </p:nvGrpSpPr>
      <p:grpSpPr>
        <a:xfrm>
          <a:off x="0" y="0"/>
          <a:ext cx="0" cy="0"/>
          <a:chOff x="0" y="0"/>
          <a:chExt cx="0" cy="0"/>
        </a:xfrm>
      </p:grpSpPr>
      <p:pic>
        <p:nvPicPr>
          <p:cNvPr id="152" name="Google Shape;152;p27"/>
          <p:cNvPicPr preferRelativeResize="0"/>
          <p:nvPr/>
        </p:nvPicPr>
        <p:blipFill rotWithShape="1">
          <a:blip r:embed="rId2">
            <a:alphaModFix/>
          </a:blip>
          <a:srcRect b="0" l="0" r="0" t="0"/>
          <a:stretch/>
        </p:blipFill>
        <p:spPr>
          <a:xfrm>
            <a:off x="0" y="0"/>
            <a:ext cx="9144151" cy="5143500"/>
          </a:xfrm>
          <a:prstGeom prst="rect">
            <a:avLst/>
          </a:prstGeom>
          <a:noFill/>
          <a:ln>
            <a:noFill/>
          </a:ln>
        </p:spPr>
      </p:pic>
      <p:sp>
        <p:nvSpPr>
          <p:cNvPr id="153" name="Google Shape;153;p27"/>
          <p:cNvSpPr txBox="1"/>
          <p:nvPr>
            <p:ph hasCustomPrompt="1" type="title"/>
          </p:nvPr>
        </p:nvSpPr>
        <p:spPr>
          <a:xfrm>
            <a:off x="2433475" y="706175"/>
            <a:ext cx="4381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4" name="Google Shape;154;p27"/>
          <p:cNvSpPr txBox="1"/>
          <p:nvPr>
            <p:ph idx="1" type="subTitle"/>
          </p:nvPr>
        </p:nvSpPr>
        <p:spPr>
          <a:xfrm>
            <a:off x="2433475" y="1464174"/>
            <a:ext cx="4381800" cy="372600"/>
          </a:xfrm>
          <a:prstGeom prst="rect">
            <a:avLst/>
          </a:prstGeom>
          <a:solidFill>
            <a:schemeClr val="dk2"/>
          </a:solidFill>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55" name="Google Shape;155;p27"/>
          <p:cNvSpPr txBox="1"/>
          <p:nvPr>
            <p:ph hasCustomPrompt="1" idx="2" type="title"/>
          </p:nvPr>
        </p:nvSpPr>
        <p:spPr>
          <a:xfrm>
            <a:off x="2433475" y="2003879"/>
            <a:ext cx="4381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6" name="Google Shape;156;p27"/>
          <p:cNvSpPr txBox="1"/>
          <p:nvPr>
            <p:ph idx="3" type="subTitle"/>
          </p:nvPr>
        </p:nvSpPr>
        <p:spPr>
          <a:xfrm>
            <a:off x="2433475" y="2764450"/>
            <a:ext cx="4381800" cy="372600"/>
          </a:xfrm>
          <a:prstGeom prst="rect">
            <a:avLst/>
          </a:prstGeom>
          <a:solidFill>
            <a:schemeClr val="dk2"/>
          </a:solidFill>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57" name="Google Shape;157;p27"/>
          <p:cNvSpPr txBox="1"/>
          <p:nvPr>
            <p:ph hasCustomPrompt="1" idx="4" type="title"/>
          </p:nvPr>
        </p:nvSpPr>
        <p:spPr>
          <a:xfrm>
            <a:off x="2433475" y="3301583"/>
            <a:ext cx="4381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8" name="Google Shape;158;p27"/>
          <p:cNvSpPr txBox="1"/>
          <p:nvPr>
            <p:ph idx="5" type="subTitle"/>
          </p:nvPr>
        </p:nvSpPr>
        <p:spPr>
          <a:xfrm>
            <a:off x="2433475" y="4064725"/>
            <a:ext cx="4381800" cy="372600"/>
          </a:xfrm>
          <a:prstGeom prst="rect">
            <a:avLst/>
          </a:prstGeom>
          <a:solidFill>
            <a:schemeClr val="dk2"/>
          </a:solidFill>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bg>
      <p:bgPr>
        <a:solidFill>
          <a:schemeClr val="dk2"/>
        </a:solidFill>
      </p:bgPr>
    </p:bg>
    <p:spTree>
      <p:nvGrpSpPr>
        <p:cNvPr id="159" name="Shape 159"/>
        <p:cNvGrpSpPr/>
        <p:nvPr/>
      </p:nvGrpSpPr>
      <p:grpSpPr>
        <a:xfrm>
          <a:off x="0" y="0"/>
          <a:ext cx="0" cy="0"/>
          <a:chOff x="0" y="0"/>
          <a:chExt cx="0" cy="0"/>
        </a:xfrm>
      </p:grpSpPr>
      <p:sp>
        <p:nvSpPr>
          <p:cNvPr id="160" name="Google Shape;160;p28"/>
          <p:cNvSpPr txBox="1"/>
          <p:nvPr>
            <p:ph hasCustomPrompt="1" type="title"/>
          </p:nvPr>
        </p:nvSpPr>
        <p:spPr>
          <a:xfrm>
            <a:off x="1518625" y="1792175"/>
            <a:ext cx="1028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1" name="Google Shape;161;p28"/>
          <p:cNvSpPr txBox="1"/>
          <p:nvPr>
            <p:ph idx="1" type="subTitle"/>
          </p:nvPr>
        </p:nvSpPr>
        <p:spPr>
          <a:xfrm>
            <a:off x="713113" y="3844400"/>
            <a:ext cx="23334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PT Sans"/>
              <a:buNone/>
              <a:defRPr>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4pPr>
            <a:lvl5pPr lvl="4"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5pPr>
            <a:lvl6pPr lvl="5"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6pPr>
            <a:lvl7pPr lvl="6"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7pPr>
            <a:lvl8pPr lvl="7"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8pPr>
            <a:lvl9pPr lvl="8"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9pPr>
          </a:lstStyle>
          <a:p/>
        </p:txBody>
      </p:sp>
      <p:sp>
        <p:nvSpPr>
          <p:cNvPr id="162" name="Google Shape;162;p28"/>
          <p:cNvSpPr txBox="1"/>
          <p:nvPr>
            <p:ph idx="2" type="subTitle"/>
          </p:nvPr>
        </p:nvSpPr>
        <p:spPr>
          <a:xfrm>
            <a:off x="713113" y="3412325"/>
            <a:ext cx="23334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sz="2400">
                <a:solidFill>
                  <a:schemeClr val="lt1"/>
                </a:solidFill>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163" name="Google Shape;163;p28"/>
          <p:cNvSpPr txBox="1"/>
          <p:nvPr>
            <p:ph hasCustomPrompt="1" idx="3" type="title"/>
          </p:nvPr>
        </p:nvSpPr>
        <p:spPr>
          <a:xfrm>
            <a:off x="4059075" y="1792175"/>
            <a:ext cx="1028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4" name="Google Shape;164;p28"/>
          <p:cNvSpPr txBox="1"/>
          <p:nvPr>
            <p:ph idx="4" type="subTitle"/>
          </p:nvPr>
        </p:nvSpPr>
        <p:spPr>
          <a:xfrm>
            <a:off x="3405246" y="3844400"/>
            <a:ext cx="23334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PT Sans"/>
              <a:buNone/>
              <a:defRPr>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4pPr>
            <a:lvl5pPr lvl="4"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5pPr>
            <a:lvl6pPr lvl="5"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6pPr>
            <a:lvl7pPr lvl="6"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7pPr>
            <a:lvl8pPr lvl="7"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8pPr>
            <a:lvl9pPr lvl="8"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9pPr>
          </a:lstStyle>
          <a:p/>
        </p:txBody>
      </p:sp>
      <p:sp>
        <p:nvSpPr>
          <p:cNvPr id="165" name="Google Shape;165;p28"/>
          <p:cNvSpPr txBox="1"/>
          <p:nvPr>
            <p:ph idx="5" type="subTitle"/>
          </p:nvPr>
        </p:nvSpPr>
        <p:spPr>
          <a:xfrm>
            <a:off x="3405246" y="3412325"/>
            <a:ext cx="23334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sz="2400">
                <a:solidFill>
                  <a:schemeClr val="lt1"/>
                </a:solidFill>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166" name="Google Shape;166;p28"/>
          <p:cNvSpPr txBox="1"/>
          <p:nvPr>
            <p:ph hasCustomPrompt="1" idx="6" type="title"/>
          </p:nvPr>
        </p:nvSpPr>
        <p:spPr>
          <a:xfrm>
            <a:off x="6597125" y="1792175"/>
            <a:ext cx="1028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7" name="Google Shape;167;p28"/>
          <p:cNvSpPr txBox="1"/>
          <p:nvPr>
            <p:ph idx="7" type="subTitle"/>
          </p:nvPr>
        </p:nvSpPr>
        <p:spPr>
          <a:xfrm>
            <a:off x="6097380" y="3844400"/>
            <a:ext cx="23334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PT Sans"/>
              <a:buNone/>
              <a:defRPr>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4pPr>
            <a:lvl5pPr lvl="4"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5pPr>
            <a:lvl6pPr lvl="5"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6pPr>
            <a:lvl7pPr lvl="6"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7pPr>
            <a:lvl8pPr lvl="7"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8pPr>
            <a:lvl9pPr lvl="8" rtl="0" algn="ctr">
              <a:lnSpc>
                <a:spcPct val="100000"/>
              </a:lnSpc>
              <a:spcBef>
                <a:spcPts val="0"/>
              </a:spcBef>
              <a:spcAft>
                <a:spcPts val="0"/>
              </a:spcAft>
              <a:buClr>
                <a:schemeClr val="lt1"/>
              </a:buClr>
              <a:buSzPts val="2100"/>
              <a:buFont typeface="PT Sans"/>
              <a:buNone/>
              <a:defRPr sz="2100">
                <a:solidFill>
                  <a:schemeClr val="lt1"/>
                </a:solidFill>
                <a:latin typeface="PT Sans"/>
                <a:ea typeface="PT Sans"/>
                <a:cs typeface="PT Sans"/>
                <a:sym typeface="PT Sans"/>
              </a:defRPr>
            </a:lvl9pPr>
          </a:lstStyle>
          <a:p/>
        </p:txBody>
      </p:sp>
      <p:sp>
        <p:nvSpPr>
          <p:cNvPr id="168" name="Google Shape;168;p28"/>
          <p:cNvSpPr txBox="1"/>
          <p:nvPr>
            <p:ph idx="8" type="subTitle"/>
          </p:nvPr>
        </p:nvSpPr>
        <p:spPr>
          <a:xfrm>
            <a:off x="6097380" y="3412325"/>
            <a:ext cx="23334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sz="2400">
                <a:solidFill>
                  <a:schemeClr val="lt1"/>
                </a:solidFill>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169" name="Google Shape;169;p28"/>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70" name="Shape 170"/>
        <p:cNvGrpSpPr/>
        <p:nvPr/>
      </p:nvGrpSpPr>
      <p:grpSpPr>
        <a:xfrm>
          <a:off x="0" y="0"/>
          <a:ext cx="0" cy="0"/>
          <a:chOff x="0" y="0"/>
          <a:chExt cx="0" cy="0"/>
        </a:xfrm>
      </p:grpSpPr>
      <p:pic>
        <p:nvPicPr>
          <p:cNvPr id="171" name="Google Shape;171;p29"/>
          <p:cNvPicPr preferRelativeResize="0"/>
          <p:nvPr/>
        </p:nvPicPr>
        <p:blipFill>
          <a:blip r:embed="rId2">
            <a:alphaModFix/>
          </a:blip>
          <a:stretch>
            <a:fillRect/>
          </a:stretch>
        </p:blipFill>
        <p:spPr>
          <a:xfrm>
            <a:off x="0" y="0"/>
            <a:ext cx="9144003" cy="5143501"/>
          </a:xfrm>
          <a:prstGeom prst="rect">
            <a:avLst/>
          </a:prstGeom>
          <a:noFill/>
          <a:ln>
            <a:noFill/>
          </a:ln>
        </p:spPr>
      </p:pic>
      <p:sp>
        <p:nvSpPr>
          <p:cNvPr id="172" name="Google Shape;172;p29"/>
          <p:cNvSpPr/>
          <p:nvPr/>
        </p:nvSpPr>
        <p:spPr>
          <a:xfrm>
            <a:off x="713225" y="753675"/>
            <a:ext cx="7356900" cy="38502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9"/>
          <p:cNvSpPr txBox="1"/>
          <p:nvPr>
            <p:ph type="title"/>
          </p:nvPr>
        </p:nvSpPr>
        <p:spPr>
          <a:xfrm>
            <a:off x="1296788" y="89300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8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4" name="Google Shape;174;p29"/>
          <p:cNvSpPr txBox="1"/>
          <p:nvPr>
            <p:ph idx="1" type="subTitle"/>
          </p:nvPr>
        </p:nvSpPr>
        <p:spPr>
          <a:xfrm>
            <a:off x="1296800" y="2002737"/>
            <a:ext cx="4448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5" name="Google Shape;175;p29"/>
          <p:cNvSpPr txBox="1"/>
          <p:nvPr/>
        </p:nvSpPr>
        <p:spPr>
          <a:xfrm>
            <a:off x="1047950" y="3631625"/>
            <a:ext cx="68493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2"/>
                </a:solidFill>
                <a:latin typeface="Golos Text"/>
                <a:ea typeface="Golos Text"/>
                <a:cs typeface="Golos Text"/>
                <a:sym typeface="Golos Text"/>
              </a:rPr>
              <a:t>CREDITS:</a:t>
            </a:r>
            <a:r>
              <a:rPr lang="en" sz="1200">
                <a:solidFill>
                  <a:schemeClr val="dk2"/>
                </a:solidFill>
                <a:latin typeface="Golos Text"/>
                <a:ea typeface="Golos Text"/>
                <a:cs typeface="Golos Text"/>
                <a:sym typeface="Golos Text"/>
              </a:rPr>
              <a:t> This presentation template was created by </a:t>
            </a:r>
            <a:r>
              <a:rPr b="1" lang="en" sz="1200">
                <a:solidFill>
                  <a:schemeClr val="dk2"/>
                </a:solidFill>
                <a:uFill>
                  <a:noFill/>
                </a:uFill>
                <a:latin typeface="Golos Text"/>
                <a:ea typeface="Golos Text"/>
                <a:cs typeface="Golos Text"/>
                <a:sym typeface="Golos Text"/>
                <a:hlinkClick r:id="rId3">
                  <a:extLst>
                    <a:ext uri="{A12FA001-AC4F-418D-AE19-62706E023703}">
                      <ahyp:hlinkClr val="tx"/>
                    </a:ext>
                  </a:extLst>
                </a:hlinkClick>
              </a:rPr>
              <a:t>Slidesgo</a:t>
            </a:r>
            <a:r>
              <a:rPr lang="en" sz="1200">
                <a:solidFill>
                  <a:schemeClr val="dk2"/>
                </a:solidFill>
                <a:latin typeface="Golos Text"/>
                <a:ea typeface="Golos Text"/>
                <a:cs typeface="Golos Text"/>
                <a:sym typeface="Golos Text"/>
              </a:rPr>
              <a:t>, and includes icons by </a:t>
            </a:r>
            <a:r>
              <a:rPr b="1" lang="en" sz="1200">
                <a:solidFill>
                  <a:schemeClr val="dk2"/>
                </a:solidFill>
                <a:uFill>
                  <a:noFill/>
                </a:uFill>
                <a:latin typeface="Golos Text"/>
                <a:ea typeface="Golos Text"/>
                <a:cs typeface="Golos Text"/>
                <a:sym typeface="Golos Text"/>
                <a:hlinkClick r:id="rId4">
                  <a:extLst>
                    <a:ext uri="{A12FA001-AC4F-418D-AE19-62706E023703}">
                      <ahyp:hlinkClr val="tx"/>
                    </a:ext>
                  </a:extLst>
                </a:hlinkClick>
              </a:rPr>
              <a:t>Flaticon</a:t>
            </a:r>
            <a:r>
              <a:rPr lang="en" sz="1200">
                <a:solidFill>
                  <a:schemeClr val="dk2"/>
                </a:solidFill>
                <a:latin typeface="Golos Text"/>
                <a:ea typeface="Golos Text"/>
                <a:cs typeface="Golos Text"/>
                <a:sym typeface="Golos Text"/>
              </a:rPr>
              <a:t>, and infographics &amp; images by </a:t>
            </a:r>
            <a:r>
              <a:rPr b="1" lang="en" sz="1200">
                <a:solidFill>
                  <a:schemeClr val="dk2"/>
                </a:solidFill>
                <a:uFill>
                  <a:noFill/>
                </a:uFill>
                <a:latin typeface="Golos Text"/>
                <a:ea typeface="Golos Text"/>
                <a:cs typeface="Golos Text"/>
                <a:sym typeface="Golos Text"/>
                <a:hlinkClick r:id="rId5">
                  <a:extLst>
                    <a:ext uri="{A12FA001-AC4F-418D-AE19-62706E023703}">
                      <ahyp:hlinkClr val="tx"/>
                    </a:ext>
                  </a:extLst>
                </a:hlinkClick>
              </a:rPr>
              <a:t>Freepik</a:t>
            </a:r>
            <a:r>
              <a:rPr lang="en" sz="1200">
                <a:solidFill>
                  <a:schemeClr val="dk2"/>
                </a:solidFill>
                <a:latin typeface="Golos Text"/>
                <a:ea typeface="Golos Text"/>
                <a:cs typeface="Golos Text"/>
                <a:sym typeface="Golos Text"/>
              </a:rPr>
              <a:t> </a:t>
            </a:r>
            <a:endParaRPr b="1" sz="1200">
              <a:solidFill>
                <a:schemeClr val="dk2"/>
              </a:solidFill>
              <a:latin typeface="Golos Text"/>
              <a:ea typeface="Golos Text"/>
              <a:cs typeface="Golos Text"/>
              <a:sym typeface="Golos Tex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solidFill>
          <a:schemeClr val="dk2"/>
        </a:solidFill>
      </p:bgPr>
    </p:bg>
    <p:spTree>
      <p:nvGrpSpPr>
        <p:cNvPr id="176" name="Shape 176"/>
        <p:cNvGrpSpPr/>
        <p:nvPr/>
      </p:nvGrpSpPr>
      <p:grpSpPr>
        <a:xfrm>
          <a:off x="0" y="0"/>
          <a:ext cx="0" cy="0"/>
          <a:chOff x="0" y="0"/>
          <a:chExt cx="0" cy="0"/>
        </a:xfrm>
      </p:grpSpPr>
      <p:pic>
        <p:nvPicPr>
          <p:cNvPr id="177" name="Google Shape;177;p30"/>
          <p:cNvPicPr preferRelativeResize="0"/>
          <p:nvPr/>
        </p:nvPicPr>
        <p:blipFill rotWithShape="1">
          <a:blip r:embed="rId2">
            <a:alphaModFix/>
          </a:blip>
          <a:srcRect b="20350" l="0" r="6568" t="43323"/>
          <a:stretch/>
        </p:blipFill>
        <p:spPr>
          <a:xfrm>
            <a:off x="0" y="0"/>
            <a:ext cx="9144003" cy="243382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pic>
        <p:nvPicPr>
          <p:cNvPr id="19" name="Google Shape;19;p4"/>
          <p:cNvPicPr preferRelativeResize="0"/>
          <p:nvPr/>
        </p:nvPicPr>
        <p:blipFill>
          <a:blip r:embed="rId2">
            <a:alphaModFix/>
          </a:blip>
          <a:stretch>
            <a:fillRect/>
          </a:stretch>
        </p:blipFill>
        <p:spPr>
          <a:xfrm>
            <a:off x="2" y="0"/>
            <a:ext cx="9144003" cy="5143500"/>
          </a:xfrm>
          <a:prstGeom prst="rect">
            <a:avLst/>
          </a:prstGeom>
          <a:noFill/>
          <a:ln>
            <a:noFill/>
          </a:ln>
        </p:spPr>
      </p:pic>
      <p:sp>
        <p:nvSpPr>
          <p:cNvPr id="20" name="Google Shape;20;p4"/>
          <p:cNvSpPr txBox="1"/>
          <p:nvPr>
            <p:ph type="title"/>
          </p:nvPr>
        </p:nvSpPr>
        <p:spPr>
          <a:xfrm>
            <a:off x="720000" y="44675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body"/>
          </p:nvPr>
        </p:nvSpPr>
        <p:spPr>
          <a:xfrm>
            <a:off x="720000" y="1215751"/>
            <a:ext cx="7704000" cy="4617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SzPts val="1200"/>
              <a:buFont typeface="Nunito Light"/>
              <a:buChar char="●"/>
              <a:defRPr sz="1200"/>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dk2"/>
        </a:solidFill>
      </p:bgPr>
    </p:bg>
    <p:spTree>
      <p:nvGrpSpPr>
        <p:cNvPr id="178" name="Shape 178"/>
        <p:cNvGrpSpPr/>
        <p:nvPr/>
      </p:nvGrpSpPr>
      <p:grpSpPr>
        <a:xfrm>
          <a:off x="0" y="0"/>
          <a:ext cx="0" cy="0"/>
          <a:chOff x="0" y="0"/>
          <a:chExt cx="0" cy="0"/>
        </a:xfrm>
      </p:grpSpPr>
      <p:pic>
        <p:nvPicPr>
          <p:cNvPr id="179" name="Google Shape;179;p31"/>
          <p:cNvPicPr preferRelativeResize="0"/>
          <p:nvPr/>
        </p:nvPicPr>
        <p:blipFill rotWithShape="1">
          <a:blip r:embed="rId2">
            <a:alphaModFix/>
          </a:blip>
          <a:srcRect b="26275" l="0" r="0" t="0"/>
          <a:stretch/>
        </p:blipFill>
        <p:spPr>
          <a:xfrm>
            <a:off x="0" y="0"/>
            <a:ext cx="9144003" cy="3791974"/>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3" name="Shape 18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84" name="Shape 184"/>
        <p:cNvGrpSpPr/>
        <p:nvPr/>
      </p:nvGrpSpPr>
      <p:grpSpPr>
        <a:xfrm>
          <a:off x="0" y="0"/>
          <a:ext cx="0" cy="0"/>
          <a:chOff x="0" y="0"/>
          <a:chExt cx="0" cy="0"/>
        </a:xfrm>
      </p:grpSpPr>
      <p:sp>
        <p:nvSpPr>
          <p:cNvPr id="185" name="Google Shape;185;p3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22" name="Shape 22"/>
        <p:cNvGrpSpPr/>
        <p:nvPr/>
      </p:nvGrpSpPr>
      <p:grpSpPr>
        <a:xfrm>
          <a:off x="0" y="0"/>
          <a:ext cx="0" cy="0"/>
          <a:chOff x="0" y="0"/>
          <a:chExt cx="0" cy="0"/>
        </a:xfrm>
      </p:grpSpPr>
      <p:sp>
        <p:nvSpPr>
          <p:cNvPr id="23" name="Google Shape;2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24" name="Google Shape;24;p5"/>
          <p:cNvSpPr txBox="1"/>
          <p:nvPr>
            <p:ph idx="1" type="subTitle"/>
          </p:nvPr>
        </p:nvSpPr>
        <p:spPr>
          <a:xfrm>
            <a:off x="5055284" y="3474574"/>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800"/>
              <a:buNone/>
              <a:defRPr b="0">
                <a:solidFill>
                  <a:schemeClr val="lt1"/>
                </a:solidFill>
              </a:defRPr>
            </a:lvl1pPr>
            <a:lvl2pPr lvl="1" rtl="0" algn="ctr">
              <a:lnSpc>
                <a:spcPct val="100000"/>
              </a:lnSpc>
              <a:spcBef>
                <a:spcPts val="0"/>
              </a:spcBef>
              <a:spcAft>
                <a:spcPts val="0"/>
              </a:spcAft>
              <a:buClr>
                <a:schemeClr val="lt1"/>
              </a:buClr>
              <a:buSzPts val="2800"/>
              <a:buNone/>
              <a:defRPr sz="2800">
                <a:solidFill>
                  <a:schemeClr val="lt1"/>
                </a:solidFill>
              </a:defRPr>
            </a:lvl2pPr>
            <a:lvl3pPr lvl="2" rtl="0" algn="ctr">
              <a:lnSpc>
                <a:spcPct val="100000"/>
              </a:lnSpc>
              <a:spcBef>
                <a:spcPts val="0"/>
              </a:spcBef>
              <a:spcAft>
                <a:spcPts val="0"/>
              </a:spcAft>
              <a:buClr>
                <a:schemeClr val="lt1"/>
              </a:buClr>
              <a:buSzPts val="2800"/>
              <a:buNone/>
              <a:defRPr sz="2800">
                <a:solidFill>
                  <a:schemeClr val="lt1"/>
                </a:solidFill>
              </a:defRPr>
            </a:lvl3pPr>
            <a:lvl4pPr lvl="3" rtl="0" algn="ctr">
              <a:lnSpc>
                <a:spcPct val="100000"/>
              </a:lnSpc>
              <a:spcBef>
                <a:spcPts val="0"/>
              </a:spcBef>
              <a:spcAft>
                <a:spcPts val="0"/>
              </a:spcAft>
              <a:buClr>
                <a:schemeClr val="lt1"/>
              </a:buClr>
              <a:buSzPts val="2800"/>
              <a:buNone/>
              <a:defRPr sz="2800">
                <a:solidFill>
                  <a:schemeClr val="lt1"/>
                </a:solidFill>
              </a:defRPr>
            </a:lvl4pPr>
            <a:lvl5pPr lvl="4" rtl="0" algn="ctr">
              <a:lnSpc>
                <a:spcPct val="100000"/>
              </a:lnSpc>
              <a:spcBef>
                <a:spcPts val="0"/>
              </a:spcBef>
              <a:spcAft>
                <a:spcPts val="0"/>
              </a:spcAft>
              <a:buClr>
                <a:schemeClr val="lt1"/>
              </a:buClr>
              <a:buSzPts val="2800"/>
              <a:buNone/>
              <a:defRPr sz="2800">
                <a:solidFill>
                  <a:schemeClr val="lt1"/>
                </a:solidFill>
              </a:defRPr>
            </a:lvl5pPr>
            <a:lvl6pPr lvl="5" rtl="0" algn="ctr">
              <a:lnSpc>
                <a:spcPct val="100000"/>
              </a:lnSpc>
              <a:spcBef>
                <a:spcPts val="0"/>
              </a:spcBef>
              <a:spcAft>
                <a:spcPts val="0"/>
              </a:spcAft>
              <a:buClr>
                <a:schemeClr val="lt1"/>
              </a:buClr>
              <a:buSzPts val="2800"/>
              <a:buNone/>
              <a:defRPr sz="2800">
                <a:solidFill>
                  <a:schemeClr val="lt1"/>
                </a:solidFill>
              </a:defRPr>
            </a:lvl6pPr>
            <a:lvl7pPr lvl="6" rtl="0" algn="ctr">
              <a:lnSpc>
                <a:spcPct val="100000"/>
              </a:lnSpc>
              <a:spcBef>
                <a:spcPts val="0"/>
              </a:spcBef>
              <a:spcAft>
                <a:spcPts val="0"/>
              </a:spcAft>
              <a:buClr>
                <a:schemeClr val="lt1"/>
              </a:buClr>
              <a:buSzPts val="2800"/>
              <a:buNone/>
              <a:defRPr sz="2800">
                <a:solidFill>
                  <a:schemeClr val="lt1"/>
                </a:solidFill>
              </a:defRPr>
            </a:lvl7pPr>
            <a:lvl8pPr lvl="7" rtl="0" algn="ctr">
              <a:lnSpc>
                <a:spcPct val="100000"/>
              </a:lnSpc>
              <a:spcBef>
                <a:spcPts val="0"/>
              </a:spcBef>
              <a:spcAft>
                <a:spcPts val="0"/>
              </a:spcAft>
              <a:buClr>
                <a:schemeClr val="lt1"/>
              </a:buClr>
              <a:buSzPts val="2800"/>
              <a:buNone/>
              <a:defRPr sz="2800">
                <a:solidFill>
                  <a:schemeClr val="lt1"/>
                </a:solidFill>
              </a:defRPr>
            </a:lvl8pPr>
            <a:lvl9pPr lvl="8" rtl="0" algn="ctr">
              <a:lnSpc>
                <a:spcPct val="100000"/>
              </a:lnSpc>
              <a:spcBef>
                <a:spcPts val="0"/>
              </a:spcBef>
              <a:spcAft>
                <a:spcPts val="0"/>
              </a:spcAft>
              <a:buClr>
                <a:schemeClr val="lt1"/>
              </a:buClr>
              <a:buSzPts val="2800"/>
              <a:buNone/>
              <a:defRPr sz="2800">
                <a:solidFill>
                  <a:schemeClr val="lt1"/>
                </a:solidFill>
              </a:defRPr>
            </a:lvl9pPr>
          </a:lstStyle>
          <a:p/>
        </p:txBody>
      </p:sp>
      <p:sp>
        <p:nvSpPr>
          <p:cNvPr id="25" name="Google Shape;25;p5"/>
          <p:cNvSpPr txBox="1"/>
          <p:nvPr>
            <p:ph idx="2" type="subTitle"/>
          </p:nvPr>
        </p:nvSpPr>
        <p:spPr>
          <a:xfrm>
            <a:off x="1583300" y="3474574"/>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2800"/>
              <a:buNone/>
              <a:defRPr b="0">
                <a:solidFill>
                  <a:schemeClr val="lt1"/>
                </a:solidFill>
              </a:defRPr>
            </a:lvl1pPr>
            <a:lvl2pPr lvl="1" rtl="0" algn="ctr">
              <a:lnSpc>
                <a:spcPct val="100000"/>
              </a:lnSpc>
              <a:spcBef>
                <a:spcPts val="0"/>
              </a:spcBef>
              <a:spcAft>
                <a:spcPts val="0"/>
              </a:spcAft>
              <a:buClr>
                <a:schemeClr val="lt1"/>
              </a:buClr>
              <a:buSzPts val="2800"/>
              <a:buNone/>
              <a:defRPr sz="2800">
                <a:solidFill>
                  <a:schemeClr val="lt1"/>
                </a:solidFill>
              </a:defRPr>
            </a:lvl2pPr>
            <a:lvl3pPr lvl="2" rtl="0" algn="ctr">
              <a:lnSpc>
                <a:spcPct val="100000"/>
              </a:lnSpc>
              <a:spcBef>
                <a:spcPts val="0"/>
              </a:spcBef>
              <a:spcAft>
                <a:spcPts val="0"/>
              </a:spcAft>
              <a:buClr>
                <a:schemeClr val="lt1"/>
              </a:buClr>
              <a:buSzPts val="2800"/>
              <a:buNone/>
              <a:defRPr sz="2800">
                <a:solidFill>
                  <a:schemeClr val="lt1"/>
                </a:solidFill>
              </a:defRPr>
            </a:lvl3pPr>
            <a:lvl4pPr lvl="3" rtl="0" algn="ctr">
              <a:lnSpc>
                <a:spcPct val="100000"/>
              </a:lnSpc>
              <a:spcBef>
                <a:spcPts val="0"/>
              </a:spcBef>
              <a:spcAft>
                <a:spcPts val="0"/>
              </a:spcAft>
              <a:buClr>
                <a:schemeClr val="lt1"/>
              </a:buClr>
              <a:buSzPts val="2800"/>
              <a:buNone/>
              <a:defRPr sz="2800">
                <a:solidFill>
                  <a:schemeClr val="lt1"/>
                </a:solidFill>
              </a:defRPr>
            </a:lvl4pPr>
            <a:lvl5pPr lvl="4" rtl="0" algn="ctr">
              <a:lnSpc>
                <a:spcPct val="100000"/>
              </a:lnSpc>
              <a:spcBef>
                <a:spcPts val="0"/>
              </a:spcBef>
              <a:spcAft>
                <a:spcPts val="0"/>
              </a:spcAft>
              <a:buClr>
                <a:schemeClr val="lt1"/>
              </a:buClr>
              <a:buSzPts val="2800"/>
              <a:buNone/>
              <a:defRPr sz="2800">
                <a:solidFill>
                  <a:schemeClr val="lt1"/>
                </a:solidFill>
              </a:defRPr>
            </a:lvl5pPr>
            <a:lvl6pPr lvl="5" rtl="0" algn="ctr">
              <a:lnSpc>
                <a:spcPct val="100000"/>
              </a:lnSpc>
              <a:spcBef>
                <a:spcPts val="0"/>
              </a:spcBef>
              <a:spcAft>
                <a:spcPts val="0"/>
              </a:spcAft>
              <a:buClr>
                <a:schemeClr val="lt1"/>
              </a:buClr>
              <a:buSzPts val="2800"/>
              <a:buNone/>
              <a:defRPr sz="2800">
                <a:solidFill>
                  <a:schemeClr val="lt1"/>
                </a:solidFill>
              </a:defRPr>
            </a:lvl6pPr>
            <a:lvl7pPr lvl="6" rtl="0" algn="ctr">
              <a:lnSpc>
                <a:spcPct val="100000"/>
              </a:lnSpc>
              <a:spcBef>
                <a:spcPts val="0"/>
              </a:spcBef>
              <a:spcAft>
                <a:spcPts val="0"/>
              </a:spcAft>
              <a:buClr>
                <a:schemeClr val="lt1"/>
              </a:buClr>
              <a:buSzPts val="2800"/>
              <a:buNone/>
              <a:defRPr sz="2800">
                <a:solidFill>
                  <a:schemeClr val="lt1"/>
                </a:solidFill>
              </a:defRPr>
            </a:lvl7pPr>
            <a:lvl8pPr lvl="7" rtl="0" algn="ctr">
              <a:lnSpc>
                <a:spcPct val="100000"/>
              </a:lnSpc>
              <a:spcBef>
                <a:spcPts val="0"/>
              </a:spcBef>
              <a:spcAft>
                <a:spcPts val="0"/>
              </a:spcAft>
              <a:buClr>
                <a:schemeClr val="lt1"/>
              </a:buClr>
              <a:buSzPts val="2800"/>
              <a:buNone/>
              <a:defRPr sz="2800">
                <a:solidFill>
                  <a:schemeClr val="lt1"/>
                </a:solidFill>
              </a:defRPr>
            </a:lvl8pPr>
            <a:lvl9pPr lvl="8" rtl="0" algn="ctr">
              <a:lnSpc>
                <a:spcPct val="100000"/>
              </a:lnSpc>
              <a:spcBef>
                <a:spcPts val="0"/>
              </a:spcBef>
              <a:spcAft>
                <a:spcPts val="0"/>
              </a:spcAft>
              <a:buClr>
                <a:schemeClr val="lt1"/>
              </a:buClr>
              <a:buSzPts val="2800"/>
              <a:buNone/>
              <a:defRPr sz="2800">
                <a:solidFill>
                  <a:schemeClr val="lt1"/>
                </a:solidFill>
              </a:defRPr>
            </a:lvl9pPr>
          </a:lstStyle>
          <a:p/>
        </p:txBody>
      </p:sp>
      <p:sp>
        <p:nvSpPr>
          <p:cNvPr id="26" name="Google Shape;26;p5"/>
          <p:cNvSpPr txBox="1"/>
          <p:nvPr>
            <p:ph idx="3" type="subTitle"/>
          </p:nvPr>
        </p:nvSpPr>
        <p:spPr>
          <a:xfrm>
            <a:off x="5055275" y="3166550"/>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sz="2400">
                <a:solidFill>
                  <a:schemeClr val="lt1"/>
                </a:solidFill>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
        <p:nvSpPr>
          <p:cNvPr id="27" name="Google Shape;27;p5"/>
          <p:cNvSpPr txBox="1"/>
          <p:nvPr>
            <p:ph idx="4" type="subTitle"/>
          </p:nvPr>
        </p:nvSpPr>
        <p:spPr>
          <a:xfrm>
            <a:off x="1583075" y="3166550"/>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Bebas Neue"/>
              <a:buNone/>
              <a:defRPr sz="2400">
                <a:solidFill>
                  <a:schemeClr val="lt1"/>
                </a:solidFill>
              </a:defRPr>
            </a:lvl1pPr>
            <a:lvl2pPr lvl="1"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2pPr>
            <a:lvl3pPr lvl="2"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3pPr>
            <a:lvl4pPr lvl="3"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4pPr>
            <a:lvl5pPr lvl="4"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5pPr>
            <a:lvl6pPr lvl="5"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6pPr>
            <a:lvl7pPr lvl="6"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7pPr>
            <a:lvl8pPr lvl="7"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8pPr>
            <a:lvl9pPr lvl="8" rtl="0" algn="ctr">
              <a:lnSpc>
                <a:spcPct val="100000"/>
              </a:lnSpc>
              <a:spcBef>
                <a:spcPts val="0"/>
              </a:spcBef>
              <a:spcAft>
                <a:spcPts val="0"/>
              </a:spcAft>
              <a:buClr>
                <a:schemeClr val="lt1"/>
              </a:buClr>
              <a:buSzPts val="2400"/>
              <a:buFont typeface="Bebas Neue"/>
              <a:buNone/>
              <a:defRPr sz="2400">
                <a:solidFill>
                  <a:schemeClr val="lt1"/>
                </a:solidFill>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28" name="Shape 28"/>
        <p:cNvGrpSpPr/>
        <p:nvPr/>
      </p:nvGrpSpPr>
      <p:grpSpPr>
        <a:xfrm>
          <a:off x="0" y="0"/>
          <a:ext cx="0" cy="0"/>
          <a:chOff x="0" y="0"/>
          <a:chExt cx="0" cy="0"/>
        </a:xfrm>
      </p:grpSpPr>
      <p:sp>
        <p:nvSpPr>
          <p:cNvPr id="29" name="Google Shape;29;p6"/>
          <p:cNvSpPr/>
          <p:nvPr/>
        </p:nvSpPr>
        <p:spPr>
          <a:xfrm>
            <a:off x="-11000" y="0"/>
            <a:ext cx="9155100" cy="4603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6"/>
          <p:cNvSpPr txBox="1"/>
          <p:nvPr>
            <p:ph type="title"/>
          </p:nvPr>
        </p:nvSpPr>
        <p:spPr>
          <a:xfrm>
            <a:off x="720000" y="446407"/>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31" name="Shape 31"/>
        <p:cNvGrpSpPr/>
        <p:nvPr/>
      </p:nvGrpSpPr>
      <p:grpSpPr>
        <a:xfrm>
          <a:off x="0" y="0"/>
          <a:ext cx="0" cy="0"/>
          <a:chOff x="0" y="0"/>
          <a:chExt cx="0" cy="0"/>
        </a:xfrm>
      </p:grpSpPr>
      <p:sp>
        <p:nvSpPr>
          <p:cNvPr id="32" name="Google Shape;32;p7"/>
          <p:cNvSpPr txBox="1"/>
          <p:nvPr>
            <p:ph type="title"/>
          </p:nvPr>
        </p:nvSpPr>
        <p:spPr>
          <a:xfrm>
            <a:off x="1030150" y="927100"/>
            <a:ext cx="3834900" cy="1079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33" name="Google Shape;33;p7"/>
          <p:cNvSpPr txBox="1"/>
          <p:nvPr>
            <p:ph idx="1" type="subTitle"/>
          </p:nvPr>
        </p:nvSpPr>
        <p:spPr>
          <a:xfrm>
            <a:off x="1030150" y="2264750"/>
            <a:ext cx="3834900" cy="200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Font typeface="Nunito Light"/>
              <a:buChar char="●"/>
              <a:defRPr sz="1200">
                <a:solidFill>
                  <a:schemeClr val="lt1"/>
                </a:solidFill>
              </a:defRPr>
            </a:lvl1pPr>
            <a:lvl2pPr lvl="1" rtl="0" algn="ctr">
              <a:lnSpc>
                <a:spcPct val="100000"/>
              </a:lnSpc>
              <a:spcBef>
                <a:spcPts val="0"/>
              </a:spcBef>
              <a:spcAft>
                <a:spcPts val="0"/>
              </a:spcAft>
              <a:buClr>
                <a:schemeClr val="lt1"/>
              </a:buClr>
              <a:buSzPts val="1600"/>
              <a:buFont typeface="Nunito Light"/>
              <a:buChar char="○"/>
              <a:defRPr>
                <a:solidFill>
                  <a:schemeClr val="lt1"/>
                </a:solidFill>
              </a:defRPr>
            </a:lvl2pPr>
            <a:lvl3pPr lvl="2" rtl="0" algn="ctr">
              <a:lnSpc>
                <a:spcPct val="100000"/>
              </a:lnSpc>
              <a:spcBef>
                <a:spcPts val="1600"/>
              </a:spcBef>
              <a:spcAft>
                <a:spcPts val="0"/>
              </a:spcAft>
              <a:buClr>
                <a:schemeClr val="lt1"/>
              </a:buClr>
              <a:buSzPts val="1500"/>
              <a:buFont typeface="Nunito Light"/>
              <a:buChar char="■"/>
              <a:defRPr>
                <a:solidFill>
                  <a:schemeClr val="lt1"/>
                </a:solidFill>
              </a:defRPr>
            </a:lvl3pPr>
            <a:lvl4pPr lvl="3" rtl="0" algn="ctr">
              <a:lnSpc>
                <a:spcPct val="100000"/>
              </a:lnSpc>
              <a:spcBef>
                <a:spcPts val="1600"/>
              </a:spcBef>
              <a:spcAft>
                <a:spcPts val="0"/>
              </a:spcAft>
              <a:buClr>
                <a:schemeClr val="lt1"/>
              </a:buClr>
              <a:buSzPts val="1500"/>
              <a:buFont typeface="Nunito Light"/>
              <a:buChar char="●"/>
              <a:defRPr>
                <a:solidFill>
                  <a:schemeClr val="lt1"/>
                </a:solidFill>
              </a:defRPr>
            </a:lvl4pPr>
            <a:lvl5pPr lvl="4" rtl="0" algn="ctr">
              <a:lnSpc>
                <a:spcPct val="100000"/>
              </a:lnSpc>
              <a:spcBef>
                <a:spcPts val="1600"/>
              </a:spcBef>
              <a:spcAft>
                <a:spcPts val="0"/>
              </a:spcAft>
              <a:buClr>
                <a:schemeClr val="lt1"/>
              </a:buClr>
              <a:buSzPts val="1200"/>
              <a:buFont typeface="Nunito Light"/>
              <a:buChar char="○"/>
              <a:defRPr>
                <a:solidFill>
                  <a:schemeClr val="lt1"/>
                </a:solidFill>
              </a:defRPr>
            </a:lvl5pPr>
            <a:lvl6pPr lvl="5" rtl="0" algn="ctr">
              <a:lnSpc>
                <a:spcPct val="100000"/>
              </a:lnSpc>
              <a:spcBef>
                <a:spcPts val="1600"/>
              </a:spcBef>
              <a:spcAft>
                <a:spcPts val="0"/>
              </a:spcAft>
              <a:buClr>
                <a:schemeClr val="lt1"/>
              </a:buClr>
              <a:buSzPts val="1200"/>
              <a:buFont typeface="Nunito Light"/>
              <a:buChar char="■"/>
              <a:defRPr>
                <a:solidFill>
                  <a:schemeClr val="lt1"/>
                </a:solidFill>
              </a:defRPr>
            </a:lvl6pPr>
            <a:lvl7pPr lvl="6" rtl="0" algn="ctr">
              <a:lnSpc>
                <a:spcPct val="100000"/>
              </a:lnSpc>
              <a:spcBef>
                <a:spcPts val="1600"/>
              </a:spcBef>
              <a:spcAft>
                <a:spcPts val="0"/>
              </a:spcAft>
              <a:buClr>
                <a:schemeClr val="lt1"/>
              </a:buClr>
              <a:buSzPts val="1300"/>
              <a:buFont typeface="Nunito Light"/>
              <a:buChar char="●"/>
              <a:defRPr>
                <a:solidFill>
                  <a:schemeClr val="lt1"/>
                </a:solidFill>
              </a:defRPr>
            </a:lvl7pPr>
            <a:lvl8pPr lvl="7" rtl="0" algn="ctr">
              <a:lnSpc>
                <a:spcPct val="100000"/>
              </a:lnSpc>
              <a:spcBef>
                <a:spcPts val="1600"/>
              </a:spcBef>
              <a:spcAft>
                <a:spcPts val="0"/>
              </a:spcAft>
              <a:buClr>
                <a:schemeClr val="lt1"/>
              </a:buClr>
              <a:buSzPts val="1300"/>
              <a:buFont typeface="Nunito Light"/>
              <a:buChar char="○"/>
              <a:defRPr>
                <a:solidFill>
                  <a:schemeClr val="lt1"/>
                </a:solidFill>
              </a:defRPr>
            </a:lvl8pPr>
            <a:lvl9pPr lvl="8" rtl="0" algn="ctr">
              <a:lnSpc>
                <a:spcPct val="100000"/>
              </a:lnSpc>
              <a:spcBef>
                <a:spcPts val="1600"/>
              </a:spcBef>
              <a:spcAft>
                <a:spcPts val="1600"/>
              </a:spcAft>
              <a:buClr>
                <a:schemeClr val="lt1"/>
              </a:buClr>
              <a:buSzPts val="1200"/>
              <a:buFont typeface="Nunito Light"/>
              <a:buChar char="■"/>
              <a:defRPr>
                <a:solidFill>
                  <a:schemeClr val="lt1"/>
                </a:solidFill>
              </a:defRPr>
            </a:lvl9pPr>
          </a:lstStyle>
          <a:p/>
        </p:txBody>
      </p:sp>
      <p:pic>
        <p:nvPicPr>
          <p:cNvPr id="34" name="Google Shape;34;p7"/>
          <p:cNvPicPr preferRelativeResize="0"/>
          <p:nvPr/>
        </p:nvPicPr>
        <p:blipFill rotWithShape="1">
          <a:blip r:embed="rId2">
            <a:alphaModFix/>
          </a:blip>
          <a:srcRect b="0" l="26336" r="20480" t="0"/>
          <a:stretch/>
        </p:blipFill>
        <p:spPr>
          <a:xfrm>
            <a:off x="5148275" y="0"/>
            <a:ext cx="3995725"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8"/>
          <p:cNvSpPr txBox="1"/>
          <p:nvPr>
            <p:ph type="title"/>
          </p:nvPr>
        </p:nvSpPr>
        <p:spPr>
          <a:xfrm>
            <a:off x="1751200" y="1698025"/>
            <a:ext cx="4749900" cy="16995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pic>
        <p:nvPicPr>
          <p:cNvPr id="37" name="Google Shape;37;p8"/>
          <p:cNvPicPr preferRelativeResize="0"/>
          <p:nvPr/>
        </p:nvPicPr>
        <p:blipFill>
          <a:blip r:embed="rId2">
            <a:alphaModFix/>
          </a:blip>
          <a:stretch>
            <a:fillRect/>
          </a:stretch>
        </p:blipFill>
        <p:spPr>
          <a:xfrm>
            <a:off x="0" y="0"/>
            <a:ext cx="7290849"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pic>
        <p:nvPicPr>
          <p:cNvPr id="39" name="Google Shape;39;p9"/>
          <p:cNvPicPr preferRelativeResize="0"/>
          <p:nvPr/>
        </p:nvPicPr>
        <p:blipFill>
          <a:blip r:embed="rId2">
            <a:alphaModFix/>
          </a:blip>
          <a:stretch>
            <a:fillRect/>
          </a:stretch>
        </p:blipFill>
        <p:spPr>
          <a:xfrm>
            <a:off x="0" y="0"/>
            <a:ext cx="9144003" cy="5143501"/>
          </a:xfrm>
          <a:prstGeom prst="rect">
            <a:avLst/>
          </a:prstGeom>
          <a:noFill/>
          <a:ln>
            <a:noFill/>
          </a:ln>
        </p:spPr>
      </p:pic>
      <p:sp>
        <p:nvSpPr>
          <p:cNvPr id="40" name="Google Shape;40;p9"/>
          <p:cNvSpPr txBox="1"/>
          <p:nvPr>
            <p:ph type="title"/>
          </p:nvPr>
        </p:nvSpPr>
        <p:spPr>
          <a:xfrm>
            <a:off x="2505100" y="1135975"/>
            <a:ext cx="4872900" cy="1610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10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1" name="Google Shape;41;p9"/>
          <p:cNvSpPr txBox="1"/>
          <p:nvPr>
            <p:ph idx="1" type="subTitle"/>
          </p:nvPr>
        </p:nvSpPr>
        <p:spPr>
          <a:xfrm>
            <a:off x="2505100" y="2670025"/>
            <a:ext cx="4872900" cy="671100"/>
          </a:xfrm>
          <a:prstGeom prst="rect">
            <a:avLst/>
          </a:prstGeom>
          <a:solidFill>
            <a:schemeClr val="dk2"/>
          </a:solidFill>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2" name="Google Shape;42;p9"/>
          <p:cNvSpPr/>
          <p:nvPr/>
        </p:nvSpPr>
        <p:spPr>
          <a:xfrm>
            <a:off x="0" y="3533400"/>
            <a:ext cx="9144000" cy="16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p:nvPr>
            <p:ph idx="2" type="pic"/>
          </p:nvPr>
        </p:nvSpPr>
        <p:spPr>
          <a:xfrm>
            <a:off x="9900" y="-4175"/>
            <a:ext cx="9144000" cy="5143500"/>
          </a:xfrm>
          <a:prstGeom prst="rect">
            <a:avLst/>
          </a:prstGeom>
          <a:noFill/>
          <a:ln>
            <a:noFill/>
          </a:ln>
        </p:spPr>
      </p:sp>
      <p:sp>
        <p:nvSpPr>
          <p:cNvPr id="45" name="Google Shape;45;p10"/>
          <p:cNvSpPr txBox="1"/>
          <p:nvPr>
            <p:ph type="title"/>
          </p:nvPr>
        </p:nvSpPr>
        <p:spPr>
          <a:xfrm>
            <a:off x="720000" y="403130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500"/>
              <a:buFont typeface="Golos Text"/>
              <a:buNone/>
              <a:defRPr sz="3500">
                <a:solidFill>
                  <a:schemeClr val="dk2"/>
                </a:solidFill>
                <a:latin typeface="Golos Text"/>
                <a:ea typeface="Golos Text"/>
                <a:cs typeface="Golos Text"/>
                <a:sym typeface="Golos Text"/>
              </a:defRPr>
            </a:lvl1pPr>
            <a:lvl2pPr lvl="1" rtl="0">
              <a:spcBef>
                <a:spcPts val="0"/>
              </a:spcBef>
              <a:spcAft>
                <a:spcPts val="0"/>
              </a:spcAft>
              <a:buClr>
                <a:schemeClr val="dk2"/>
              </a:buClr>
              <a:buSzPts val="3500"/>
              <a:buFont typeface="Golos Text"/>
              <a:buNone/>
              <a:defRPr sz="3500">
                <a:solidFill>
                  <a:schemeClr val="dk2"/>
                </a:solidFill>
                <a:latin typeface="Golos Text"/>
                <a:ea typeface="Golos Text"/>
                <a:cs typeface="Golos Text"/>
                <a:sym typeface="Golos Text"/>
              </a:defRPr>
            </a:lvl2pPr>
            <a:lvl3pPr lvl="2" rtl="0">
              <a:spcBef>
                <a:spcPts val="0"/>
              </a:spcBef>
              <a:spcAft>
                <a:spcPts val="0"/>
              </a:spcAft>
              <a:buClr>
                <a:schemeClr val="dk2"/>
              </a:buClr>
              <a:buSzPts val="3500"/>
              <a:buFont typeface="Golos Text"/>
              <a:buNone/>
              <a:defRPr sz="3500">
                <a:solidFill>
                  <a:schemeClr val="dk2"/>
                </a:solidFill>
                <a:latin typeface="Golos Text"/>
                <a:ea typeface="Golos Text"/>
                <a:cs typeface="Golos Text"/>
                <a:sym typeface="Golos Text"/>
              </a:defRPr>
            </a:lvl3pPr>
            <a:lvl4pPr lvl="3" rtl="0">
              <a:spcBef>
                <a:spcPts val="0"/>
              </a:spcBef>
              <a:spcAft>
                <a:spcPts val="0"/>
              </a:spcAft>
              <a:buClr>
                <a:schemeClr val="dk2"/>
              </a:buClr>
              <a:buSzPts val="3500"/>
              <a:buFont typeface="Golos Text"/>
              <a:buNone/>
              <a:defRPr sz="3500">
                <a:solidFill>
                  <a:schemeClr val="dk2"/>
                </a:solidFill>
                <a:latin typeface="Golos Text"/>
                <a:ea typeface="Golos Text"/>
                <a:cs typeface="Golos Text"/>
                <a:sym typeface="Golos Text"/>
              </a:defRPr>
            </a:lvl4pPr>
            <a:lvl5pPr lvl="4" rtl="0">
              <a:spcBef>
                <a:spcPts val="0"/>
              </a:spcBef>
              <a:spcAft>
                <a:spcPts val="0"/>
              </a:spcAft>
              <a:buClr>
                <a:schemeClr val="dk2"/>
              </a:buClr>
              <a:buSzPts val="3500"/>
              <a:buFont typeface="Golos Text"/>
              <a:buNone/>
              <a:defRPr sz="3500">
                <a:solidFill>
                  <a:schemeClr val="dk2"/>
                </a:solidFill>
                <a:latin typeface="Golos Text"/>
                <a:ea typeface="Golos Text"/>
                <a:cs typeface="Golos Text"/>
                <a:sym typeface="Golos Text"/>
              </a:defRPr>
            </a:lvl5pPr>
            <a:lvl6pPr lvl="5" rtl="0">
              <a:spcBef>
                <a:spcPts val="0"/>
              </a:spcBef>
              <a:spcAft>
                <a:spcPts val="0"/>
              </a:spcAft>
              <a:buClr>
                <a:schemeClr val="dk2"/>
              </a:buClr>
              <a:buSzPts val="3500"/>
              <a:buFont typeface="Golos Text"/>
              <a:buNone/>
              <a:defRPr sz="3500">
                <a:solidFill>
                  <a:schemeClr val="dk2"/>
                </a:solidFill>
                <a:latin typeface="Golos Text"/>
                <a:ea typeface="Golos Text"/>
                <a:cs typeface="Golos Text"/>
                <a:sym typeface="Golos Text"/>
              </a:defRPr>
            </a:lvl6pPr>
            <a:lvl7pPr lvl="6" rtl="0">
              <a:spcBef>
                <a:spcPts val="0"/>
              </a:spcBef>
              <a:spcAft>
                <a:spcPts val="0"/>
              </a:spcAft>
              <a:buClr>
                <a:schemeClr val="dk2"/>
              </a:buClr>
              <a:buSzPts val="3500"/>
              <a:buFont typeface="Golos Text"/>
              <a:buNone/>
              <a:defRPr sz="3500">
                <a:solidFill>
                  <a:schemeClr val="dk2"/>
                </a:solidFill>
                <a:latin typeface="Golos Text"/>
                <a:ea typeface="Golos Text"/>
                <a:cs typeface="Golos Text"/>
                <a:sym typeface="Golos Text"/>
              </a:defRPr>
            </a:lvl7pPr>
            <a:lvl8pPr lvl="7" rtl="0">
              <a:spcBef>
                <a:spcPts val="0"/>
              </a:spcBef>
              <a:spcAft>
                <a:spcPts val="0"/>
              </a:spcAft>
              <a:buClr>
                <a:schemeClr val="dk2"/>
              </a:buClr>
              <a:buSzPts val="3500"/>
              <a:buFont typeface="Golos Text"/>
              <a:buNone/>
              <a:defRPr sz="3500">
                <a:solidFill>
                  <a:schemeClr val="dk2"/>
                </a:solidFill>
                <a:latin typeface="Golos Text"/>
                <a:ea typeface="Golos Text"/>
                <a:cs typeface="Golos Text"/>
                <a:sym typeface="Golos Text"/>
              </a:defRPr>
            </a:lvl8pPr>
            <a:lvl9pPr lvl="8" rtl="0">
              <a:spcBef>
                <a:spcPts val="0"/>
              </a:spcBef>
              <a:spcAft>
                <a:spcPts val="0"/>
              </a:spcAft>
              <a:buClr>
                <a:schemeClr val="dk2"/>
              </a:buClr>
              <a:buSzPts val="3500"/>
              <a:buFont typeface="Golos Text"/>
              <a:buNone/>
              <a:defRPr sz="3500">
                <a:solidFill>
                  <a:schemeClr val="dk2"/>
                </a:solidFill>
                <a:latin typeface="Golos Text"/>
                <a:ea typeface="Golos Text"/>
                <a:cs typeface="Golos Text"/>
                <a:sym typeface="Golos Text"/>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2"/>
              </a:buClr>
              <a:buSzPts val="1200"/>
              <a:buFont typeface="Golos Text"/>
              <a:buChar char="●"/>
              <a:defRPr sz="1200">
                <a:solidFill>
                  <a:schemeClr val="dk2"/>
                </a:solidFill>
                <a:latin typeface="Golos Text"/>
                <a:ea typeface="Golos Text"/>
                <a:cs typeface="Golos Text"/>
                <a:sym typeface="Golos Text"/>
              </a:defRPr>
            </a:lvl1pPr>
            <a:lvl2pPr indent="-304800" lvl="1" marL="914400">
              <a:lnSpc>
                <a:spcPct val="100000"/>
              </a:lnSpc>
              <a:spcBef>
                <a:spcPts val="1600"/>
              </a:spcBef>
              <a:spcAft>
                <a:spcPts val="0"/>
              </a:spcAft>
              <a:buClr>
                <a:schemeClr val="dk2"/>
              </a:buClr>
              <a:buSzPts val="1200"/>
              <a:buFont typeface="Golos Text"/>
              <a:buChar char="○"/>
              <a:defRPr sz="1200">
                <a:solidFill>
                  <a:schemeClr val="dk2"/>
                </a:solidFill>
                <a:latin typeface="Golos Text"/>
                <a:ea typeface="Golos Text"/>
                <a:cs typeface="Golos Text"/>
                <a:sym typeface="Golos Text"/>
              </a:defRPr>
            </a:lvl2pPr>
            <a:lvl3pPr indent="-304800" lvl="2" marL="1371600">
              <a:lnSpc>
                <a:spcPct val="100000"/>
              </a:lnSpc>
              <a:spcBef>
                <a:spcPts val="1600"/>
              </a:spcBef>
              <a:spcAft>
                <a:spcPts val="0"/>
              </a:spcAft>
              <a:buClr>
                <a:schemeClr val="dk2"/>
              </a:buClr>
              <a:buSzPts val="1200"/>
              <a:buFont typeface="Golos Text"/>
              <a:buChar char="■"/>
              <a:defRPr sz="1200">
                <a:solidFill>
                  <a:schemeClr val="dk2"/>
                </a:solidFill>
                <a:latin typeface="Golos Text"/>
                <a:ea typeface="Golos Text"/>
                <a:cs typeface="Golos Text"/>
                <a:sym typeface="Golos Text"/>
              </a:defRPr>
            </a:lvl3pPr>
            <a:lvl4pPr indent="-304800" lvl="3" marL="1828800">
              <a:lnSpc>
                <a:spcPct val="100000"/>
              </a:lnSpc>
              <a:spcBef>
                <a:spcPts val="1600"/>
              </a:spcBef>
              <a:spcAft>
                <a:spcPts val="0"/>
              </a:spcAft>
              <a:buClr>
                <a:schemeClr val="dk2"/>
              </a:buClr>
              <a:buSzPts val="1200"/>
              <a:buFont typeface="Golos Text"/>
              <a:buChar char="●"/>
              <a:defRPr sz="1200">
                <a:solidFill>
                  <a:schemeClr val="dk2"/>
                </a:solidFill>
                <a:latin typeface="Golos Text"/>
                <a:ea typeface="Golos Text"/>
                <a:cs typeface="Golos Text"/>
                <a:sym typeface="Golos Text"/>
              </a:defRPr>
            </a:lvl4pPr>
            <a:lvl5pPr indent="-304800" lvl="4" marL="2286000">
              <a:lnSpc>
                <a:spcPct val="100000"/>
              </a:lnSpc>
              <a:spcBef>
                <a:spcPts val="1600"/>
              </a:spcBef>
              <a:spcAft>
                <a:spcPts val="0"/>
              </a:spcAft>
              <a:buClr>
                <a:schemeClr val="dk2"/>
              </a:buClr>
              <a:buSzPts val="1200"/>
              <a:buFont typeface="Golos Text"/>
              <a:buChar char="○"/>
              <a:defRPr sz="1200">
                <a:solidFill>
                  <a:schemeClr val="dk2"/>
                </a:solidFill>
                <a:latin typeface="Golos Text"/>
                <a:ea typeface="Golos Text"/>
                <a:cs typeface="Golos Text"/>
                <a:sym typeface="Golos Text"/>
              </a:defRPr>
            </a:lvl5pPr>
            <a:lvl6pPr indent="-304800" lvl="5" marL="2743200">
              <a:lnSpc>
                <a:spcPct val="100000"/>
              </a:lnSpc>
              <a:spcBef>
                <a:spcPts val="1600"/>
              </a:spcBef>
              <a:spcAft>
                <a:spcPts val="0"/>
              </a:spcAft>
              <a:buClr>
                <a:schemeClr val="dk2"/>
              </a:buClr>
              <a:buSzPts val="1200"/>
              <a:buFont typeface="Golos Text"/>
              <a:buChar char="■"/>
              <a:defRPr sz="1200">
                <a:solidFill>
                  <a:schemeClr val="dk2"/>
                </a:solidFill>
                <a:latin typeface="Golos Text"/>
                <a:ea typeface="Golos Text"/>
                <a:cs typeface="Golos Text"/>
                <a:sym typeface="Golos Text"/>
              </a:defRPr>
            </a:lvl6pPr>
            <a:lvl7pPr indent="-304800" lvl="6" marL="3200400">
              <a:lnSpc>
                <a:spcPct val="100000"/>
              </a:lnSpc>
              <a:spcBef>
                <a:spcPts val="1600"/>
              </a:spcBef>
              <a:spcAft>
                <a:spcPts val="0"/>
              </a:spcAft>
              <a:buClr>
                <a:schemeClr val="dk2"/>
              </a:buClr>
              <a:buSzPts val="1200"/>
              <a:buFont typeface="Golos Text"/>
              <a:buChar char="●"/>
              <a:defRPr sz="1200">
                <a:solidFill>
                  <a:schemeClr val="dk2"/>
                </a:solidFill>
                <a:latin typeface="Golos Text"/>
                <a:ea typeface="Golos Text"/>
                <a:cs typeface="Golos Text"/>
                <a:sym typeface="Golos Text"/>
              </a:defRPr>
            </a:lvl7pPr>
            <a:lvl8pPr indent="-304800" lvl="7" marL="3657600">
              <a:lnSpc>
                <a:spcPct val="100000"/>
              </a:lnSpc>
              <a:spcBef>
                <a:spcPts val="1600"/>
              </a:spcBef>
              <a:spcAft>
                <a:spcPts val="0"/>
              </a:spcAft>
              <a:buClr>
                <a:schemeClr val="dk2"/>
              </a:buClr>
              <a:buSzPts val="1200"/>
              <a:buFont typeface="Golos Text"/>
              <a:buChar char="○"/>
              <a:defRPr sz="1200">
                <a:solidFill>
                  <a:schemeClr val="dk2"/>
                </a:solidFill>
                <a:latin typeface="Golos Text"/>
                <a:ea typeface="Golos Text"/>
                <a:cs typeface="Golos Text"/>
                <a:sym typeface="Golos Text"/>
              </a:defRPr>
            </a:lvl8pPr>
            <a:lvl9pPr indent="-304800" lvl="8" marL="4114800">
              <a:lnSpc>
                <a:spcPct val="100000"/>
              </a:lnSpc>
              <a:spcBef>
                <a:spcPts val="1600"/>
              </a:spcBef>
              <a:spcAft>
                <a:spcPts val="1600"/>
              </a:spcAft>
              <a:buClr>
                <a:schemeClr val="dk2"/>
              </a:buClr>
              <a:buSzPts val="1200"/>
              <a:buFont typeface="Golos Text"/>
              <a:buChar char="■"/>
              <a:defRPr sz="1200">
                <a:solidFill>
                  <a:schemeClr val="dk2"/>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0" name="Shape 180"/>
        <p:cNvGrpSpPr/>
        <p:nvPr/>
      </p:nvGrpSpPr>
      <p:grpSpPr>
        <a:xfrm>
          <a:off x="0" y="0"/>
          <a:ext cx="0" cy="0"/>
          <a:chOff x="0" y="0"/>
          <a:chExt cx="0" cy="0"/>
        </a:xfrm>
      </p:grpSpPr>
      <p:sp>
        <p:nvSpPr>
          <p:cNvPr id="181" name="Google Shape;181;p3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82" name="Google Shape;182;p3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2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image" Target="../media/image2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2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sAc2Bp0FDLNztkbcgRTNDJ-HwFuYpIErcfkO7Tbpsrs/copy" TargetMode="External"/><Relationship Id="rId5"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 Id="rId3"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image" Target="../media/image1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1.jpg"/><Relationship Id="rId4" Type="http://schemas.openxmlformats.org/officeDocument/2006/relationships/image" Target="../media/image28.jpg"/><Relationship Id="rId5" Type="http://schemas.openxmlformats.org/officeDocument/2006/relationships/image" Target="../media/image26.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hyperlink" Target="https://www.freepik.com/free-vector/halftone-background-with-lines_13295060.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photo/medium-shot-people-shaking-hands-work_23404536.htm/?utm_source=slidesgo_template&amp;utm_medium=referral-link&amp;utm_campaign=sg_resources&amp;utm_content=freepik" TargetMode="External"/><Relationship Id="rId4" Type="http://schemas.openxmlformats.org/officeDocument/2006/relationships/hyperlink" Target="https://www.freepik.com/free-photo/close-up-smiley-woman-working_23404509.htm/?utm_source=slidesgo_template&amp;utm_medium=referral-link&amp;utm_campaign=sg_resources&amp;utm_content=freepik" TargetMode="External"/><Relationship Id="rId9" Type="http://schemas.openxmlformats.org/officeDocument/2006/relationships/hyperlink" Target="https://www.freepik.com/free-photo/modern-geometrical-wallpaper-with-round-lines_11904513.htm/?utm_source=slidesgo_template&amp;utm_medium=referral-link&amp;utm_campaign=sg_resources&amp;utm_content=freepik" TargetMode="External"/><Relationship Id="rId5" Type="http://schemas.openxmlformats.org/officeDocument/2006/relationships/hyperlink" Target="https://www.freepik.com/free-photo/close-up-business-people-work_23404510.htm/?utm_source=slidesgo_template&amp;utm_medium=referral-link&amp;utm_campaign=sg_resources&amp;utm_content=freepik" TargetMode="External"/><Relationship Id="rId6" Type="http://schemas.openxmlformats.org/officeDocument/2006/relationships/hyperlink" Target="https://www.freepik.com/free-photo/close-up-smiley-people-working-together_23404517.htm/?utm_source=slidesgo_template&amp;utm_medium=referral-link&amp;utm_campaign=sg_resources&amp;utm_content=freepik" TargetMode="External"/><Relationship Id="rId7" Type="http://schemas.openxmlformats.org/officeDocument/2006/relationships/hyperlink" Target="https://www.freepik.com/free-photo/modern-geometrical-wallpaper-with-round-lines_11904513.htm/?utm_source=slidesgo_template&amp;utm_medium=referral-link&amp;utm_campaign=sg_resources&amp;utm_content=freepik" TargetMode="External"/><Relationship Id="rId8" Type="http://schemas.openxmlformats.org/officeDocument/2006/relationships/hyperlink" Target="https://www.freepik.com/free-photo/modern-geometrical-wallpaper-with-round-lines_11904513.htm/?utm_source=slidesgo_template&amp;utm_medium=referral-link&amp;utm_campaign=sg_resources&amp;utm_content=freepik" TargetMode="External"/><Relationship Id="rId11" Type="http://schemas.openxmlformats.org/officeDocument/2006/relationships/hyperlink" Target="https://www.freepik.com/free-photo/creative-wallpaper-with-white-lines_11856075.htm/?utm_source=slidesgo_template&amp;utm_medium=referral-link&amp;utm_campaign=sg_resources&amp;utm_content=freepik" TargetMode="External"/><Relationship Id="rId10" Type="http://schemas.openxmlformats.org/officeDocument/2006/relationships/hyperlink" Target="https://www.freepik.com/free-photo/modern-background-with-white-round-lines_11856081.htm/?utm_source=slidesgo_template&amp;utm_medium=referral-link&amp;utm_campaign=sg_resources&amp;utm_content=freepik" TargetMode="External"/><Relationship Id="rId12" Type="http://schemas.openxmlformats.org/officeDocument/2006/relationships/hyperlink" Target="https://www.freepik.com/free-photo/modern-geometrical-background-with-round-lines_11904511.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 Id="rId3" Type="http://schemas.openxmlformats.org/officeDocument/2006/relationships/hyperlink" Target="https://fonts.google.com/specimen/Golos+Tex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2.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7.png"/><Relationship Id="rId14" Type="http://schemas.openxmlformats.org/officeDocument/2006/relationships/image" Target="../media/image16.png"/><Relationship Id="rId17" Type="http://schemas.openxmlformats.org/officeDocument/2006/relationships/image" Target="../media/image18.png"/><Relationship Id="rId16" Type="http://schemas.openxmlformats.org/officeDocument/2006/relationships/image" Target="../media/image2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3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5"/>
          <p:cNvSpPr/>
          <p:nvPr/>
        </p:nvSpPr>
        <p:spPr>
          <a:xfrm>
            <a:off x="713225" y="753675"/>
            <a:ext cx="7356900" cy="33981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5"/>
          <p:cNvSpPr txBox="1"/>
          <p:nvPr>
            <p:ph type="ctrTitle"/>
          </p:nvPr>
        </p:nvSpPr>
        <p:spPr>
          <a:xfrm>
            <a:off x="1480350" y="1257975"/>
            <a:ext cx="6183300" cy="1610100"/>
          </a:xfrm>
          <a:prstGeom prst="rect">
            <a:avLst/>
          </a:prstGeom>
        </p:spPr>
        <p:txBody>
          <a:bodyPr anchorCtr="0" anchor="b" bIns="91425" lIns="91425" spcFirstLastPara="1" rIns="91425" wrap="square" tIns="91425">
            <a:noAutofit/>
          </a:bodyPr>
          <a:lstStyle/>
          <a:p>
            <a:pPr indent="0" lvl="0" marL="0" rtl="0" algn="l">
              <a:spcBef>
                <a:spcPts val="0"/>
              </a:spcBef>
              <a:spcAft>
                <a:spcPts val="200"/>
              </a:spcAft>
              <a:buNone/>
            </a:pPr>
            <a:r>
              <a:rPr lang="en">
                <a:solidFill>
                  <a:schemeClr val="dk2"/>
                </a:solidFill>
              </a:rPr>
              <a:t>Occupational Accident Insurance</a:t>
            </a:r>
            <a:endParaRPr>
              <a:solidFill>
                <a:schemeClr val="dk2"/>
              </a:solidFill>
            </a:endParaRPr>
          </a:p>
        </p:txBody>
      </p:sp>
      <p:sp>
        <p:nvSpPr>
          <p:cNvPr id="192" name="Google Shape;192;p35"/>
          <p:cNvSpPr txBox="1"/>
          <p:nvPr>
            <p:ph idx="1" type="subTitle"/>
          </p:nvPr>
        </p:nvSpPr>
        <p:spPr>
          <a:xfrm>
            <a:off x="1480350" y="3019875"/>
            <a:ext cx="45288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cxnSp>
        <p:nvCxnSpPr>
          <p:cNvPr id="193" name="Google Shape;193;p35"/>
          <p:cNvCxnSpPr/>
          <p:nvPr/>
        </p:nvCxnSpPr>
        <p:spPr>
          <a:xfrm>
            <a:off x="1094750" y="1347375"/>
            <a:ext cx="4800" cy="1431300"/>
          </a:xfrm>
          <a:prstGeom prst="straightConnector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44"/>
          <p:cNvPicPr preferRelativeResize="0"/>
          <p:nvPr>
            <p:ph idx="2" type="pic"/>
          </p:nvPr>
        </p:nvPicPr>
        <p:blipFill rotWithShape="1">
          <a:blip r:embed="rId3">
            <a:alphaModFix/>
          </a:blip>
          <a:srcRect b="0" l="25907" r="4187" t="0"/>
          <a:stretch/>
        </p:blipFill>
        <p:spPr>
          <a:xfrm>
            <a:off x="4167900" y="539500"/>
            <a:ext cx="4262876" cy="4064499"/>
          </a:xfrm>
          <a:prstGeom prst="rect">
            <a:avLst/>
          </a:prstGeom>
        </p:spPr>
      </p:pic>
      <p:sp>
        <p:nvSpPr>
          <p:cNvPr id="281" name="Google Shape;281;p44"/>
          <p:cNvSpPr txBox="1"/>
          <p:nvPr>
            <p:ph type="title"/>
          </p:nvPr>
        </p:nvSpPr>
        <p:spPr>
          <a:xfrm>
            <a:off x="713225" y="790175"/>
            <a:ext cx="3052800" cy="244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A </a:t>
            </a:r>
            <a:r>
              <a:rPr lang="en">
                <a:solidFill>
                  <a:schemeClr val="lt1"/>
                </a:solidFill>
              </a:rPr>
              <a:t>picture always reinforces </a:t>
            </a:r>
            <a:endParaRPr>
              <a:solidFill>
                <a:schemeClr val="lt1"/>
              </a:solidFill>
            </a:endParaRPr>
          </a:p>
          <a:p>
            <a:pPr indent="0" lvl="0" marL="0" rtl="0" algn="l">
              <a:spcBef>
                <a:spcPts val="0"/>
              </a:spcBef>
              <a:spcAft>
                <a:spcPts val="0"/>
              </a:spcAft>
              <a:buNone/>
            </a:pPr>
            <a:r>
              <a:rPr lang="en">
                <a:solidFill>
                  <a:schemeClr val="lt1"/>
                </a:solidFill>
              </a:rPr>
              <a:t>the concept</a:t>
            </a:r>
            <a:endParaRPr>
              <a:solidFill>
                <a:schemeClr val="lt1"/>
              </a:solidFill>
            </a:endParaRPr>
          </a:p>
        </p:txBody>
      </p:sp>
      <p:sp>
        <p:nvSpPr>
          <p:cNvPr id="282" name="Google Shape;282;p44"/>
          <p:cNvSpPr txBox="1"/>
          <p:nvPr>
            <p:ph idx="1" type="subTitle"/>
          </p:nvPr>
        </p:nvSpPr>
        <p:spPr>
          <a:xfrm>
            <a:off x="713225" y="3237025"/>
            <a:ext cx="30528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it</a:t>
            </a:r>
            <a:endParaRPr/>
          </a:p>
        </p:txBody>
      </p:sp>
      <p:cxnSp>
        <p:nvCxnSpPr>
          <p:cNvPr id="283" name="Google Shape;283;p44"/>
          <p:cNvCxnSpPr/>
          <p:nvPr/>
        </p:nvCxnSpPr>
        <p:spPr>
          <a:xfrm>
            <a:off x="503175" y="1117725"/>
            <a:ext cx="1200" cy="1191600"/>
          </a:xfrm>
          <a:prstGeom prst="straightConnector1">
            <a:avLst/>
          </a:prstGeom>
          <a:noFill/>
          <a:ln cap="flat" cmpd="sng" w="28575">
            <a:solidFill>
              <a:schemeClr val="lt1"/>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5"/>
          <p:cNvSpPr/>
          <p:nvPr/>
        </p:nvSpPr>
        <p:spPr>
          <a:xfrm>
            <a:off x="1263025" y="365600"/>
            <a:ext cx="6582600" cy="44394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5"/>
          <p:cNvSpPr txBox="1"/>
          <p:nvPr>
            <p:ph idx="1" type="subTitle"/>
          </p:nvPr>
        </p:nvSpPr>
        <p:spPr>
          <a:xfrm>
            <a:off x="2433475" y="1464174"/>
            <a:ext cx="4381800" cy="3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290" name="Google Shape;290;p45"/>
          <p:cNvSpPr txBox="1"/>
          <p:nvPr>
            <p:ph type="title"/>
          </p:nvPr>
        </p:nvSpPr>
        <p:spPr>
          <a:xfrm>
            <a:off x="2433475" y="706175"/>
            <a:ext cx="4381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291" name="Google Shape;291;p45"/>
          <p:cNvSpPr txBox="1"/>
          <p:nvPr>
            <p:ph idx="2" type="title"/>
          </p:nvPr>
        </p:nvSpPr>
        <p:spPr>
          <a:xfrm>
            <a:off x="2433475" y="2003879"/>
            <a:ext cx="4381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92" name="Google Shape;292;p45"/>
          <p:cNvSpPr txBox="1"/>
          <p:nvPr>
            <p:ph idx="3" type="subTitle"/>
          </p:nvPr>
        </p:nvSpPr>
        <p:spPr>
          <a:xfrm>
            <a:off x="2433475" y="2764450"/>
            <a:ext cx="4381800" cy="3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93" name="Google Shape;293;p45"/>
          <p:cNvSpPr txBox="1"/>
          <p:nvPr>
            <p:ph idx="4" type="title"/>
          </p:nvPr>
        </p:nvSpPr>
        <p:spPr>
          <a:xfrm>
            <a:off x="2433475" y="3301583"/>
            <a:ext cx="4381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94" name="Google Shape;294;p45"/>
          <p:cNvSpPr txBox="1"/>
          <p:nvPr>
            <p:ph idx="5" type="subTitle"/>
          </p:nvPr>
        </p:nvSpPr>
        <p:spPr>
          <a:xfrm>
            <a:off x="2433475" y="4064725"/>
            <a:ext cx="4381800" cy="3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6"/>
          <p:cNvSpPr/>
          <p:nvPr/>
        </p:nvSpPr>
        <p:spPr>
          <a:xfrm>
            <a:off x="720000" y="413850"/>
            <a:ext cx="7704000" cy="39903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three important ideas</a:t>
            </a:r>
            <a:endParaRPr/>
          </a:p>
        </p:txBody>
      </p:sp>
      <p:sp>
        <p:nvSpPr>
          <p:cNvPr id="301" name="Google Shape;301;p46"/>
          <p:cNvSpPr txBox="1"/>
          <p:nvPr>
            <p:ph idx="1" type="subTitle"/>
          </p:nvPr>
        </p:nvSpPr>
        <p:spPr>
          <a:xfrm>
            <a:off x="1009076" y="2789152"/>
            <a:ext cx="22074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Mercury is</a:t>
            </a:r>
            <a:r>
              <a:rPr lang="en">
                <a:solidFill>
                  <a:schemeClr val="dk2"/>
                </a:solidFill>
              </a:rPr>
              <a:t> the closest planet to the Sun and the smallest of them all</a:t>
            </a:r>
            <a:endParaRPr>
              <a:solidFill>
                <a:schemeClr val="dk2"/>
              </a:solidFill>
            </a:endParaRPr>
          </a:p>
        </p:txBody>
      </p:sp>
      <p:sp>
        <p:nvSpPr>
          <p:cNvPr id="302" name="Google Shape;302;p46"/>
          <p:cNvSpPr txBox="1"/>
          <p:nvPr>
            <p:ph idx="2" type="subTitle"/>
          </p:nvPr>
        </p:nvSpPr>
        <p:spPr>
          <a:xfrm>
            <a:off x="3459349" y="2789152"/>
            <a:ext cx="22074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Venus has a beautiful name and is the second planet from the Sun</a:t>
            </a:r>
            <a:endParaRPr>
              <a:solidFill>
                <a:schemeClr val="dk2"/>
              </a:solidFill>
            </a:endParaRPr>
          </a:p>
        </p:txBody>
      </p:sp>
      <p:sp>
        <p:nvSpPr>
          <p:cNvPr id="303" name="Google Shape;303;p46"/>
          <p:cNvSpPr txBox="1"/>
          <p:nvPr>
            <p:ph idx="3" type="subTitle"/>
          </p:nvPr>
        </p:nvSpPr>
        <p:spPr>
          <a:xfrm>
            <a:off x="5945428" y="2789152"/>
            <a:ext cx="22074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Despite being red, Mars is actually a cold place. It’s full of iron oxide dust</a:t>
            </a:r>
            <a:endParaRPr>
              <a:solidFill>
                <a:schemeClr val="dk2"/>
              </a:solidFill>
            </a:endParaRPr>
          </a:p>
        </p:txBody>
      </p:sp>
      <p:sp>
        <p:nvSpPr>
          <p:cNvPr id="304" name="Google Shape;304;p46"/>
          <p:cNvSpPr txBox="1"/>
          <p:nvPr>
            <p:ph idx="4" type="subTitle"/>
          </p:nvPr>
        </p:nvSpPr>
        <p:spPr>
          <a:xfrm>
            <a:off x="991175" y="2261450"/>
            <a:ext cx="2207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05" name="Google Shape;305;p46"/>
          <p:cNvSpPr txBox="1"/>
          <p:nvPr>
            <p:ph idx="5" type="subTitle"/>
          </p:nvPr>
        </p:nvSpPr>
        <p:spPr>
          <a:xfrm>
            <a:off x="3441452" y="2261450"/>
            <a:ext cx="2207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06" name="Google Shape;306;p46"/>
          <p:cNvSpPr txBox="1"/>
          <p:nvPr>
            <p:ph idx="6" type="subTitle"/>
          </p:nvPr>
        </p:nvSpPr>
        <p:spPr>
          <a:xfrm>
            <a:off x="5927529" y="2261450"/>
            <a:ext cx="2207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07" name="Google Shape;307;p46"/>
          <p:cNvSpPr/>
          <p:nvPr/>
        </p:nvSpPr>
        <p:spPr>
          <a:xfrm>
            <a:off x="1826423" y="152467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6"/>
          <p:cNvSpPr/>
          <p:nvPr/>
        </p:nvSpPr>
        <p:spPr>
          <a:xfrm>
            <a:off x="4285648" y="152467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6"/>
          <p:cNvSpPr/>
          <p:nvPr/>
        </p:nvSpPr>
        <p:spPr>
          <a:xfrm>
            <a:off x="6744873" y="152467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 name="Google Shape;310;p46"/>
          <p:cNvGrpSpPr/>
          <p:nvPr/>
        </p:nvGrpSpPr>
        <p:grpSpPr>
          <a:xfrm>
            <a:off x="4412788" y="1638280"/>
            <a:ext cx="318401" cy="345494"/>
            <a:chOff x="3893229" y="3344333"/>
            <a:chExt cx="324436" cy="352042"/>
          </a:xfrm>
        </p:grpSpPr>
        <p:sp>
          <p:nvSpPr>
            <p:cNvPr id="311" name="Google Shape;311;p46"/>
            <p:cNvSpPr/>
            <p:nvPr/>
          </p:nvSpPr>
          <p:spPr>
            <a:xfrm>
              <a:off x="4078820" y="3344333"/>
              <a:ext cx="138845" cy="145103"/>
            </a:xfrm>
            <a:custGeom>
              <a:rect b="b" l="l" r="r" t="t"/>
              <a:pathLst>
                <a:path extrusionOk="0" h="8957" w="8572">
                  <a:moveTo>
                    <a:pt x="1275" y="1302"/>
                  </a:moveTo>
                  <a:cubicBezTo>
                    <a:pt x="3751" y="1530"/>
                    <a:pt x="5946" y="3073"/>
                    <a:pt x="7010" y="5334"/>
                  </a:cubicBezTo>
                  <a:lnTo>
                    <a:pt x="1275" y="7412"/>
                  </a:lnTo>
                  <a:lnTo>
                    <a:pt x="1275" y="1302"/>
                  </a:lnTo>
                  <a:close/>
                  <a:moveTo>
                    <a:pt x="637" y="0"/>
                  </a:moveTo>
                  <a:cubicBezTo>
                    <a:pt x="285" y="0"/>
                    <a:pt x="1" y="286"/>
                    <a:pt x="1" y="637"/>
                  </a:cubicBezTo>
                  <a:lnTo>
                    <a:pt x="1" y="8320"/>
                  </a:lnTo>
                  <a:cubicBezTo>
                    <a:pt x="1" y="8683"/>
                    <a:pt x="299" y="8956"/>
                    <a:pt x="637" y="8956"/>
                  </a:cubicBezTo>
                  <a:cubicBezTo>
                    <a:pt x="708" y="8956"/>
                    <a:pt x="782" y="8944"/>
                    <a:pt x="854" y="8918"/>
                  </a:cubicBezTo>
                  <a:lnTo>
                    <a:pt x="856" y="8918"/>
                  </a:lnTo>
                  <a:lnTo>
                    <a:pt x="8070" y="6304"/>
                  </a:lnTo>
                  <a:cubicBezTo>
                    <a:pt x="8401" y="6184"/>
                    <a:pt x="8572" y="5819"/>
                    <a:pt x="8451" y="5488"/>
                  </a:cubicBezTo>
                  <a:cubicBezTo>
                    <a:pt x="7256" y="2206"/>
                    <a:pt x="4116" y="0"/>
                    <a:pt x="6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6"/>
            <p:cNvSpPr/>
            <p:nvPr/>
          </p:nvSpPr>
          <p:spPr>
            <a:xfrm>
              <a:off x="3893229" y="3427520"/>
              <a:ext cx="268133" cy="268855"/>
            </a:xfrm>
            <a:custGeom>
              <a:rect b="b" l="l" r="r" t="t"/>
              <a:pathLst>
                <a:path extrusionOk="0" h="16596" w="16554">
                  <a:moveTo>
                    <a:pt x="7640" y="1303"/>
                  </a:moveTo>
                  <a:lnTo>
                    <a:pt x="7640" y="8278"/>
                  </a:lnTo>
                  <a:cubicBezTo>
                    <a:pt x="7640" y="8641"/>
                    <a:pt x="7939" y="8915"/>
                    <a:pt x="8277" y="8915"/>
                  </a:cubicBezTo>
                  <a:cubicBezTo>
                    <a:pt x="8349" y="8915"/>
                    <a:pt x="8422" y="8902"/>
                    <a:pt x="8495" y="8876"/>
                  </a:cubicBezTo>
                  <a:lnTo>
                    <a:pt x="15050" y="6490"/>
                  </a:lnTo>
                  <a:cubicBezTo>
                    <a:pt x="15202" y="7072"/>
                    <a:pt x="15281" y="7674"/>
                    <a:pt x="15279" y="8278"/>
                  </a:cubicBezTo>
                  <a:cubicBezTo>
                    <a:pt x="15279" y="12162"/>
                    <a:pt x="12138" y="15323"/>
                    <a:pt x="8277" y="15323"/>
                  </a:cubicBezTo>
                  <a:cubicBezTo>
                    <a:pt x="4415" y="15323"/>
                    <a:pt x="1274" y="12162"/>
                    <a:pt x="1274" y="8278"/>
                  </a:cubicBezTo>
                  <a:cubicBezTo>
                    <a:pt x="1274" y="4631"/>
                    <a:pt x="4075" y="1626"/>
                    <a:pt x="7640" y="1303"/>
                  </a:cubicBezTo>
                  <a:close/>
                  <a:moveTo>
                    <a:pt x="8277" y="1"/>
                  </a:moveTo>
                  <a:cubicBezTo>
                    <a:pt x="3713" y="1"/>
                    <a:pt x="1" y="3714"/>
                    <a:pt x="1" y="8278"/>
                  </a:cubicBezTo>
                  <a:cubicBezTo>
                    <a:pt x="1" y="12864"/>
                    <a:pt x="3713" y="16596"/>
                    <a:pt x="8277" y="16596"/>
                  </a:cubicBezTo>
                  <a:cubicBezTo>
                    <a:pt x="12840" y="16596"/>
                    <a:pt x="16552" y="12864"/>
                    <a:pt x="16552" y="8278"/>
                  </a:cubicBezTo>
                  <a:cubicBezTo>
                    <a:pt x="16553" y="7312"/>
                    <a:pt x="16387" y="6354"/>
                    <a:pt x="16056" y="5446"/>
                  </a:cubicBezTo>
                  <a:cubicBezTo>
                    <a:pt x="15962" y="5187"/>
                    <a:pt x="15718" y="5026"/>
                    <a:pt x="15458" y="5026"/>
                  </a:cubicBezTo>
                  <a:cubicBezTo>
                    <a:pt x="15386" y="5026"/>
                    <a:pt x="15312" y="5039"/>
                    <a:pt x="15241" y="5065"/>
                  </a:cubicBezTo>
                  <a:lnTo>
                    <a:pt x="8914" y="7369"/>
                  </a:lnTo>
                  <a:lnTo>
                    <a:pt x="8914" y="637"/>
                  </a:lnTo>
                  <a:cubicBezTo>
                    <a:pt x="8914" y="287"/>
                    <a:pt x="8629" y="1"/>
                    <a:pt x="82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46"/>
          <p:cNvGrpSpPr/>
          <p:nvPr/>
        </p:nvGrpSpPr>
        <p:grpSpPr>
          <a:xfrm>
            <a:off x="1950839" y="1638275"/>
            <a:ext cx="288071" cy="345478"/>
            <a:chOff x="3402947" y="3362898"/>
            <a:chExt cx="293531" cy="352026"/>
          </a:xfrm>
        </p:grpSpPr>
        <p:sp>
          <p:nvSpPr>
            <p:cNvPr id="314" name="Google Shape;314;p46"/>
            <p:cNvSpPr/>
            <p:nvPr/>
          </p:nvSpPr>
          <p:spPr>
            <a:xfrm>
              <a:off x="3402947" y="3362898"/>
              <a:ext cx="293531" cy="352026"/>
            </a:xfrm>
            <a:custGeom>
              <a:rect b="b" l="l" r="r" t="t"/>
              <a:pathLst>
                <a:path extrusionOk="0" h="21730" w="18122">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6"/>
            <p:cNvSpPr/>
            <p:nvPr/>
          </p:nvSpPr>
          <p:spPr>
            <a:xfrm>
              <a:off x="3477553" y="3425446"/>
              <a:ext cx="142036" cy="132613"/>
            </a:xfrm>
            <a:custGeom>
              <a:rect b="b" l="l" r="r" t="t"/>
              <a:pathLst>
                <a:path extrusionOk="0" h="8186" w="8769">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46"/>
          <p:cNvGrpSpPr/>
          <p:nvPr/>
        </p:nvGrpSpPr>
        <p:grpSpPr>
          <a:xfrm>
            <a:off x="6858510" y="1638258"/>
            <a:ext cx="345441" cy="345510"/>
            <a:chOff x="1825440" y="1754027"/>
            <a:chExt cx="351988" cy="352058"/>
          </a:xfrm>
        </p:grpSpPr>
        <p:sp>
          <p:nvSpPr>
            <p:cNvPr id="317" name="Google Shape;317;p46"/>
            <p:cNvSpPr/>
            <p:nvPr/>
          </p:nvSpPr>
          <p:spPr>
            <a:xfrm>
              <a:off x="1949853" y="1940360"/>
              <a:ext cx="227575" cy="165726"/>
            </a:xfrm>
            <a:custGeom>
              <a:rect b="b" l="l" r="r" t="t"/>
              <a:pathLst>
                <a:path extrusionOk="0" h="10230" w="14050">
                  <a:moveTo>
                    <a:pt x="9550" y="1273"/>
                  </a:moveTo>
                  <a:cubicBezTo>
                    <a:pt x="11298" y="1273"/>
                    <a:pt x="12777" y="2730"/>
                    <a:pt x="12777" y="4456"/>
                  </a:cubicBezTo>
                  <a:cubicBezTo>
                    <a:pt x="12777" y="6181"/>
                    <a:pt x="11298" y="7639"/>
                    <a:pt x="9550" y="7639"/>
                  </a:cubicBezTo>
                  <a:lnTo>
                    <a:pt x="4457" y="7639"/>
                  </a:lnTo>
                  <a:cubicBezTo>
                    <a:pt x="4181" y="7639"/>
                    <a:pt x="3891" y="7592"/>
                    <a:pt x="3548" y="7487"/>
                  </a:cubicBezTo>
                  <a:cubicBezTo>
                    <a:pt x="3487" y="7469"/>
                    <a:pt x="3425" y="7460"/>
                    <a:pt x="3364" y="7460"/>
                  </a:cubicBezTo>
                  <a:cubicBezTo>
                    <a:pt x="3194" y="7460"/>
                    <a:pt x="3029" y="7528"/>
                    <a:pt x="2908" y="7653"/>
                  </a:cubicBezTo>
                  <a:lnTo>
                    <a:pt x="2548" y="8023"/>
                  </a:lnTo>
                  <a:lnTo>
                    <a:pt x="2548" y="7280"/>
                  </a:lnTo>
                  <a:cubicBezTo>
                    <a:pt x="2548" y="7098"/>
                    <a:pt x="2471" y="6928"/>
                    <a:pt x="2337" y="6807"/>
                  </a:cubicBezTo>
                  <a:cubicBezTo>
                    <a:pt x="1652" y="6187"/>
                    <a:pt x="1275" y="5353"/>
                    <a:pt x="1275" y="4456"/>
                  </a:cubicBezTo>
                  <a:cubicBezTo>
                    <a:pt x="1275" y="2701"/>
                    <a:pt x="2703" y="1273"/>
                    <a:pt x="4457" y="1273"/>
                  </a:cubicBezTo>
                  <a:close/>
                  <a:moveTo>
                    <a:pt x="4457" y="0"/>
                  </a:moveTo>
                  <a:cubicBezTo>
                    <a:pt x="2000" y="0"/>
                    <a:pt x="1" y="2000"/>
                    <a:pt x="1" y="4457"/>
                  </a:cubicBezTo>
                  <a:cubicBezTo>
                    <a:pt x="1" y="5604"/>
                    <a:pt x="462" y="6716"/>
                    <a:pt x="1275" y="7550"/>
                  </a:cubicBezTo>
                  <a:lnTo>
                    <a:pt x="1275" y="9593"/>
                  </a:lnTo>
                  <a:cubicBezTo>
                    <a:pt x="1275" y="9852"/>
                    <a:pt x="1432" y="10085"/>
                    <a:pt x="1672" y="10183"/>
                  </a:cubicBezTo>
                  <a:cubicBezTo>
                    <a:pt x="1750" y="10214"/>
                    <a:pt x="1831" y="10229"/>
                    <a:pt x="1911" y="10229"/>
                  </a:cubicBezTo>
                  <a:cubicBezTo>
                    <a:pt x="2080" y="10229"/>
                    <a:pt x="2246" y="10162"/>
                    <a:pt x="2368" y="10036"/>
                  </a:cubicBezTo>
                  <a:lnTo>
                    <a:pt x="3561" y="8808"/>
                  </a:lnTo>
                  <a:cubicBezTo>
                    <a:pt x="3855" y="8877"/>
                    <a:pt x="4156" y="8911"/>
                    <a:pt x="4457" y="8914"/>
                  </a:cubicBezTo>
                  <a:lnTo>
                    <a:pt x="9550" y="8914"/>
                  </a:lnTo>
                  <a:cubicBezTo>
                    <a:pt x="12009" y="8914"/>
                    <a:pt x="14049" y="6909"/>
                    <a:pt x="14049" y="4457"/>
                  </a:cubicBezTo>
                  <a:cubicBezTo>
                    <a:pt x="14049" y="2009"/>
                    <a:pt x="12012" y="0"/>
                    <a:pt x="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6"/>
            <p:cNvSpPr/>
            <p:nvPr/>
          </p:nvSpPr>
          <p:spPr>
            <a:xfrm>
              <a:off x="2010918" y="2002244"/>
              <a:ext cx="21445" cy="20639"/>
            </a:xfrm>
            <a:custGeom>
              <a:rect b="b" l="l" r="r" t="t"/>
              <a:pathLst>
                <a:path extrusionOk="0" h="1274" w="1324">
                  <a:moveTo>
                    <a:pt x="687" y="1"/>
                  </a:moveTo>
                  <a:cubicBezTo>
                    <a:pt x="431" y="1"/>
                    <a:pt x="198" y="155"/>
                    <a:pt x="100" y="394"/>
                  </a:cubicBezTo>
                  <a:cubicBezTo>
                    <a:pt x="0" y="632"/>
                    <a:pt x="55" y="904"/>
                    <a:pt x="237"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6"/>
            <p:cNvSpPr/>
            <p:nvPr/>
          </p:nvSpPr>
          <p:spPr>
            <a:xfrm>
              <a:off x="2052173" y="2002244"/>
              <a:ext cx="21445" cy="20639"/>
            </a:xfrm>
            <a:custGeom>
              <a:rect b="b" l="l" r="r" t="t"/>
              <a:pathLst>
                <a:path extrusionOk="0" h="1274" w="1324">
                  <a:moveTo>
                    <a:pt x="687" y="1"/>
                  </a:moveTo>
                  <a:cubicBezTo>
                    <a:pt x="429" y="1"/>
                    <a:pt x="197" y="155"/>
                    <a:pt x="99" y="394"/>
                  </a:cubicBezTo>
                  <a:cubicBezTo>
                    <a:pt x="1" y="632"/>
                    <a:pt x="55" y="904"/>
                    <a:pt x="236" y="1087"/>
                  </a:cubicBezTo>
                  <a:cubicBezTo>
                    <a:pt x="358" y="1209"/>
                    <a:pt x="521" y="1274"/>
                    <a:pt x="686" y="1274"/>
                  </a:cubicBezTo>
                  <a:cubicBezTo>
                    <a:pt x="769" y="1274"/>
                    <a:pt x="852" y="1258"/>
                    <a:pt x="931" y="1225"/>
                  </a:cubicBezTo>
                  <a:cubicBezTo>
                    <a:pt x="1168" y="1127"/>
                    <a:pt x="1324" y="894"/>
                    <a:pt x="1324" y="637"/>
                  </a:cubicBezTo>
                  <a:cubicBezTo>
                    <a:pt x="1324" y="285"/>
                    <a:pt x="1038" y="1"/>
                    <a:pt x="6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6"/>
            <p:cNvSpPr/>
            <p:nvPr/>
          </p:nvSpPr>
          <p:spPr>
            <a:xfrm>
              <a:off x="2093412" y="2002244"/>
              <a:ext cx="21445" cy="20639"/>
            </a:xfrm>
            <a:custGeom>
              <a:rect b="b" l="l" r="r" t="t"/>
              <a:pathLst>
                <a:path extrusionOk="0" h="1274" w="1324">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6"/>
            <p:cNvSpPr/>
            <p:nvPr/>
          </p:nvSpPr>
          <p:spPr>
            <a:xfrm>
              <a:off x="1825440" y="1754027"/>
              <a:ext cx="227559" cy="165726"/>
            </a:xfrm>
            <a:custGeom>
              <a:rect b="b" l="l" r="r" t="t"/>
              <a:pathLst>
                <a:path extrusionOk="0" h="10230" w="14049">
                  <a:moveTo>
                    <a:pt x="9592" y="1274"/>
                  </a:moveTo>
                  <a:cubicBezTo>
                    <a:pt x="11318" y="1274"/>
                    <a:pt x="12775" y="2752"/>
                    <a:pt x="12775" y="4500"/>
                  </a:cubicBezTo>
                  <a:cubicBezTo>
                    <a:pt x="12775" y="5396"/>
                    <a:pt x="12398" y="6231"/>
                    <a:pt x="11712" y="6850"/>
                  </a:cubicBezTo>
                  <a:cubicBezTo>
                    <a:pt x="11578" y="6970"/>
                    <a:pt x="11502" y="7142"/>
                    <a:pt x="11502" y="7322"/>
                  </a:cubicBezTo>
                  <a:lnTo>
                    <a:pt x="11502" y="8055"/>
                  </a:lnTo>
                  <a:lnTo>
                    <a:pt x="11135" y="7690"/>
                  </a:lnTo>
                  <a:cubicBezTo>
                    <a:pt x="11013" y="7568"/>
                    <a:pt x="10851" y="7503"/>
                    <a:pt x="10684" y="7503"/>
                  </a:cubicBezTo>
                  <a:cubicBezTo>
                    <a:pt x="10623" y="7503"/>
                    <a:pt x="10561" y="7512"/>
                    <a:pt x="10500" y="7530"/>
                  </a:cubicBezTo>
                  <a:cubicBezTo>
                    <a:pt x="10157" y="7634"/>
                    <a:pt x="9869" y="7683"/>
                    <a:pt x="9592" y="7683"/>
                  </a:cubicBezTo>
                  <a:lnTo>
                    <a:pt x="4499" y="7683"/>
                  </a:lnTo>
                  <a:cubicBezTo>
                    <a:pt x="2750" y="7683"/>
                    <a:pt x="1273" y="6225"/>
                    <a:pt x="1273" y="4500"/>
                  </a:cubicBezTo>
                  <a:cubicBezTo>
                    <a:pt x="1273" y="2752"/>
                    <a:pt x="2751" y="1274"/>
                    <a:pt x="4499" y="1274"/>
                  </a:cubicBezTo>
                  <a:close/>
                  <a:moveTo>
                    <a:pt x="4499" y="1"/>
                  </a:moveTo>
                  <a:cubicBezTo>
                    <a:pt x="2054" y="1"/>
                    <a:pt x="0" y="2034"/>
                    <a:pt x="0" y="4500"/>
                  </a:cubicBezTo>
                  <a:cubicBezTo>
                    <a:pt x="0" y="6948"/>
                    <a:pt x="2038" y="8956"/>
                    <a:pt x="4499" y="8956"/>
                  </a:cubicBezTo>
                  <a:lnTo>
                    <a:pt x="9592" y="8956"/>
                  </a:lnTo>
                  <a:cubicBezTo>
                    <a:pt x="9895" y="8954"/>
                    <a:pt x="10198" y="8918"/>
                    <a:pt x="10495" y="8849"/>
                  </a:cubicBezTo>
                  <a:lnTo>
                    <a:pt x="11688" y="10043"/>
                  </a:lnTo>
                  <a:cubicBezTo>
                    <a:pt x="11810" y="10165"/>
                    <a:pt x="11973" y="10229"/>
                    <a:pt x="12138" y="10229"/>
                  </a:cubicBezTo>
                  <a:cubicBezTo>
                    <a:pt x="12220" y="10229"/>
                    <a:pt x="12303" y="10213"/>
                    <a:pt x="12382" y="10180"/>
                  </a:cubicBezTo>
                  <a:cubicBezTo>
                    <a:pt x="12620" y="10083"/>
                    <a:pt x="12775" y="9850"/>
                    <a:pt x="12775" y="9593"/>
                  </a:cubicBezTo>
                  <a:lnTo>
                    <a:pt x="12775" y="7592"/>
                  </a:lnTo>
                  <a:cubicBezTo>
                    <a:pt x="13587" y="6759"/>
                    <a:pt x="14049" y="5647"/>
                    <a:pt x="14049" y="4500"/>
                  </a:cubicBezTo>
                  <a:cubicBezTo>
                    <a:pt x="14049" y="2041"/>
                    <a:pt x="12044" y="1"/>
                    <a:pt x="95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6"/>
            <p:cNvSpPr/>
            <p:nvPr/>
          </p:nvSpPr>
          <p:spPr>
            <a:xfrm>
              <a:off x="1887185" y="1816608"/>
              <a:ext cx="21445" cy="20639"/>
            </a:xfrm>
            <a:custGeom>
              <a:rect b="b" l="l" r="r" t="t"/>
              <a:pathLst>
                <a:path extrusionOk="0" h="1274" w="1324">
                  <a:moveTo>
                    <a:pt x="687" y="0"/>
                  </a:moveTo>
                  <a:cubicBezTo>
                    <a:pt x="429" y="0"/>
                    <a:pt x="198" y="155"/>
                    <a:pt x="98" y="393"/>
                  </a:cubicBezTo>
                  <a:cubicBezTo>
                    <a:pt x="0" y="631"/>
                    <a:pt x="55" y="904"/>
                    <a:pt x="237" y="1087"/>
                  </a:cubicBezTo>
                  <a:cubicBezTo>
                    <a:pt x="358" y="1209"/>
                    <a:pt x="521" y="1273"/>
                    <a:pt x="686" y="1273"/>
                  </a:cubicBezTo>
                  <a:cubicBezTo>
                    <a:pt x="768" y="1273"/>
                    <a:pt x="851" y="1257"/>
                    <a:pt x="931" y="1224"/>
                  </a:cubicBezTo>
                  <a:cubicBezTo>
                    <a:pt x="1169" y="1126"/>
                    <a:pt x="1324" y="893"/>
                    <a:pt x="1324" y="637"/>
                  </a:cubicBezTo>
                  <a:cubicBezTo>
                    <a:pt x="1324" y="285"/>
                    <a:pt x="1038" y="0"/>
                    <a:pt x="6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6"/>
            <p:cNvSpPr/>
            <p:nvPr/>
          </p:nvSpPr>
          <p:spPr>
            <a:xfrm>
              <a:off x="1928424" y="1816608"/>
              <a:ext cx="21445" cy="20639"/>
            </a:xfrm>
            <a:custGeom>
              <a:rect b="b" l="l" r="r" t="t"/>
              <a:pathLst>
                <a:path extrusionOk="0" h="1274" w="1324">
                  <a:moveTo>
                    <a:pt x="687" y="0"/>
                  </a:moveTo>
                  <a:cubicBezTo>
                    <a:pt x="430" y="0"/>
                    <a:pt x="197" y="155"/>
                    <a:pt x="100" y="393"/>
                  </a:cubicBezTo>
                  <a:cubicBezTo>
                    <a:pt x="0" y="631"/>
                    <a:pt x="55" y="904"/>
                    <a:pt x="237" y="1087"/>
                  </a:cubicBezTo>
                  <a:cubicBezTo>
                    <a:pt x="359" y="1209"/>
                    <a:pt x="522" y="1273"/>
                    <a:pt x="687" y="1273"/>
                  </a:cubicBezTo>
                  <a:cubicBezTo>
                    <a:pt x="769" y="1273"/>
                    <a:pt x="852" y="1257"/>
                    <a:pt x="931" y="1224"/>
                  </a:cubicBezTo>
                  <a:cubicBezTo>
                    <a:pt x="1169" y="1126"/>
                    <a:pt x="1324" y="893"/>
                    <a:pt x="1324" y="637"/>
                  </a:cubicBezTo>
                  <a:cubicBezTo>
                    <a:pt x="1324" y="285"/>
                    <a:pt x="1039" y="0"/>
                    <a:pt x="6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6"/>
            <p:cNvSpPr/>
            <p:nvPr/>
          </p:nvSpPr>
          <p:spPr>
            <a:xfrm>
              <a:off x="1969679" y="1816608"/>
              <a:ext cx="21445" cy="20639"/>
            </a:xfrm>
            <a:custGeom>
              <a:rect b="b" l="l" r="r" t="t"/>
              <a:pathLst>
                <a:path extrusionOk="0" h="1274" w="1324">
                  <a:moveTo>
                    <a:pt x="687" y="0"/>
                  </a:moveTo>
                  <a:cubicBezTo>
                    <a:pt x="429" y="0"/>
                    <a:pt x="198" y="155"/>
                    <a:pt x="98" y="393"/>
                  </a:cubicBezTo>
                  <a:cubicBezTo>
                    <a:pt x="1" y="631"/>
                    <a:pt x="55" y="904"/>
                    <a:pt x="236" y="1087"/>
                  </a:cubicBezTo>
                  <a:cubicBezTo>
                    <a:pt x="358" y="1209"/>
                    <a:pt x="521" y="1273"/>
                    <a:pt x="686" y="1273"/>
                  </a:cubicBezTo>
                  <a:cubicBezTo>
                    <a:pt x="769" y="1273"/>
                    <a:pt x="852" y="1257"/>
                    <a:pt x="931" y="1224"/>
                  </a:cubicBezTo>
                  <a:cubicBezTo>
                    <a:pt x="1169" y="1126"/>
                    <a:pt x="1324" y="893"/>
                    <a:pt x="1324" y="637"/>
                  </a:cubicBezTo>
                  <a:cubicBezTo>
                    <a:pt x="1324" y="285"/>
                    <a:pt x="1038" y="0"/>
                    <a:pt x="6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7"/>
          <p:cNvSpPr/>
          <p:nvPr/>
        </p:nvSpPr>
        <p:spPr>
          <a:xfrm>
            <a:off x="0" y="2973425"/>
            <a:ext cx="9144000" cy="21702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7"/>
          <p:cNvSpPr txBox="1"/>
          <p:nvPr>
            <p:ph idx="1" type="subTitle"/>
          </p:nvPr>
        </p:nvSpPr>
        <p:spPr>
          <a:xfrm>
            <a:off x="713113" y="3844400"/>
            <a:ext cx="23334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Mercury is</a:t>
            </a:r>
            <a:r>
              <a:rPr lang="en">
                <a:solidFill>
                  <a:schemeClr val="dk2"/>
                </a:solidFill>
              </a:rPr>
              <a:t> the closest planet to the Sun and the smallest one of them all</a:t>
            </a:r>
            <a:endParaRPr>
              <a:solidFill>
                <a:schemeClr val="dk2"/>
              </a:solidFill>
            </a:endParaRPr>
          </a:p>
        </p:txBody>
      </p:sp>
      <p:sp>
        <p:nvSpPr>
          <p:cNvPr id="331" name="Google Shape;331;p47"/>
          <p:cNvSpPr txBox="1"/>
          <p:nvPr>
            <p:ph idx="2" type="subTitle"/>
          </p:nvPr>
        </p:nvSpPr>
        <p:spPr>
          <a:xfrm>
            <a:off x="713113" y="3412325"/>
            <a:ext cx="23334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rPr>
              <a:t>Mercury</a:t>
            </a:r>
            <a:endParaRPr>
              <a:solidFill>
                <a:schemeClr val="dk2"/>
              </a:solidFill>
            </a:endParaRPr>
          </a:p>
        </p:txBody>
      </p:sp>
      <p:sp>
        <p:nvSpPr>
          <p:cNvPr id="332" name="Google Shape;332;p47"/>
          <p:cNvSpPr txBox="1"/>
          <p:nvPr>
            <p:ph idx="4" type="subTitle"/>
          </p:nvPr>
        </p:nvSpPr>
        <p:spPr>
          <a:xfrm>
            <a:off x="3405246" y="3844400"/>
            <a:ext cx="23334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Venus has a beautiful name and is the second planet from the Sun</a:t>
            </a:r>
            <a:endParaRPr>
              <a:solidFill>
                <a:schemeClr val="dk2"/>
              </a:solidFill>
            </a:endParaRPr>
          </a:p>
        </p:txBody>
      </p:sp>
      <p:sp>
        <p:nvSpPr>
          <p:cNvPr id="333" name="Google Shape;333;p47"/>
          <p:cNvSpPr txBox="1"/>
          <p:nvPr>
            <p:ph idx="5" type="subTitle"/>
          </p:nvPr>
        </p:nvSpPr>
        <p:spPr>
          <a:xfrm>
            <a:off x="3405246" y="3412325"/>
            <a:ext cx="23334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rPr>
              <a:t>Venus</a:t>
            </a:r>
            <a:endParaRPr>
              <a:solidFill>
                <a:schemeClr val="dk2"/>
              </a:solidFill>
            </a:endParaRPr>
          </a:p>
        </p:txBody>
      </p:sp>
      <p:sp>
        <p:nvSpPr>
          <p:cNvPr id="334" name="Google Shape;334;p47"/>
          <p:cNvSpPr txBox="1"/>
          <p:nvPr>
            <p:ph idx="7" type="subTitle"/>
          </p:nvPr>
        </p:nvSpPr>
        <p:spPr>
          <a:xfrm>
            <a:off x="6097380" y="3844400"/>
            <a:ext cx="23334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Despite being red, Mars is actually a cold place. It’s full of iron oxide dust</a:t>
            </a:r>
            <a:endParaRPr>
              <a:solidFill>
                <a:schemeClr val="dk2"/>
              </a:solidFill>
            </a:endParaRPr>
          </a:p>
        </p:txBody>
      </p:sp>
      <p:sp>
        <p:nvSpPr>
          <p:cNvPr id="335" name="Google Shape;335;p47"/>
          <p:cNvSpPr txBox="1"/>
          <p:nvPr>
            <p:ph idx="8" type="subTitle"/>
          </p:nvPr>
        </p:nvSpPr>
        <p:spPr>
          <a:xfrm>
            <a:off x="6097380" y="3412325"/>
            <a:ext cx="23334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rPr>
              <a:t>Mars</a:t>
            </a:r>
            <a:endParaRPr>
              <a:solidFill>
                <a:schemeClr val="dk2"/>
              </a:solidFill>
            </a:endParaRPr>
          </a:p>
        </p:txBody>
      </p:sp>
      <p:sp>
        <p:nvSpPr>
          <p:cNvPr id="336" name="Google Shape;336;p47"/>
          <p:cNvSpPr/>
          <p:nvPr/>
        </p:nvSpPr>
        <p:spPr>
          <a:xfrm>
            <a:off x="1334050" y="1304300"/>
            <a:ext cx="1382829" cy="1382829"/>
          </a:xfrm>
          <a:prstGeom prst="donut">
            <a:avLst>
              <a:gd fmla="val 1193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7"/>
          <p:cNvSpPr/>
          <p:nvPr/>
        </p:nvSpPr>
        <p:spPr>
          <a:xfrm flipH="1">
            <a:off x="1326425" y="1296675"/>
            <a:ext cx="1397802" cy="1397802"/>
          </a:xfrm>
          <a:prstGeom prst="blockArc">
            <a:avLst>
              <a:gd fmla="val 10798115" name="adj1"/>
              <a:gd fmla="val 16256715" name="adj2"/>
              <a:gd fmla="val 12710" name="adj3"/>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7"/>
          <p:cNvSpPr/>
          <p:nvPr/>
        </p:nvSpPr>
        <p:spPr>
          <a:xfrm>
            <a:off x="3880950" y="1304300"/>
            <a:ext cx="1382829" cy="1382829"/>
          </a:xfrm>
          <a:prstGeom prst="donut">
            <a:avLst>
              <a:gd fmla="val 1193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7"/>
          <p:cNvSpPr/>
          <p:nvPr/>
        </p:nvSpPr>
        <p:spPr>
          <a:xfrm flipH="1">
            <a:off x="3873325" y="1296675"/>
            <a:ext cx="1397802" cy="1397802"/>
          </a:xfrm>
          <a:prstGeom prst="blockArc">
            <a:avLst>
              <a:gd fmla="val 5400645" name="adj1"/>
              <a:gd fmla="val 16256715" name="adj2"/>
              <a:gd fmla="val 12710" name="adj3"/>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7"/>
          <p:cNvSpPr/>
          <p:nvPr/>
        </p:nvSpPr>
        <p:spPr>
          <a:xfrm>
            <a:off x="6427850" y="1304300"/>
            <a:ext cx="1382829" cy="1382829"/>
          </a:xfrm>
          <a:prstGeom prst="donut">
            <a:avLst>
              <a:gd fmla="val 1193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7"/>
          <p:cNvSpPr/>
          <p:nvPr/>
        </p:nvSpPr>
        <p:spPr>
          <a:xfrm flipH="1">
            <a:off x="6420225" y="1296675"/>
            <a:ext cx="1397802" cy="1397802"/>
          </a:xfrm>
          <a:prstGeom prst="blockArc">
            <a:avLst>
              <a:gd fmla="val 26082" name="adj1"/>
              <a:gd fmla="val 16256715" name="adj2"/>
              <a:gd fmla="val 12710" name="adj3"/>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7"/>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t>
            </a:r>
            <a:r>
              <a:rPr lang="en"/>
              <a:t>et’s use some percentages</a:t>
            </a:r>
            <a:endParaRPr/>
          </a:p>
        </p:txBody>
      </p:sp>
      <p:sp>
        <p:nvSpPr>
          <p:cNvPr id="343" name="Google Shape;343;p47"/>
          <p:cNvSpPr txBox="1"/>
          <p:nvPr>
            <p:ph idx="3" type="title"/>
          </p:nvPr>
        </p:nvSpPr>
        <p:spPr>
          <a:xfrm>
            <a:off x="4059075" y="1792175"/>
            <a:ext cx="1028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344" name="Google Shape;344;p47"/>
          <p:cNvSpPr txBox="1"/>
          <p:nvPr>
            <p:ph idx="6" type="title"/>
          </p:nvPr>
        </p:nvSpPr>
        <p:spPr>
          <a:xfrm>
            <a:off x="6597125" y="1792175"/>
            <a:ext cx="1028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345" name="Google Shape;345;p47"/>
          <p:cNvSpPr txBox="1"/>
          <p:nvPr>
            <p:ph type="title"/>
          </p:nvPr>
        </p:nvSpPr>
        <p:spPr>
          <a:xfrm>
            <a:off x="1518625" y="1792175"/>
            <a:ext cx="1028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grpSp>
        <p:nvGrpSpPr>
          <p:cNvPr id="350" name="Google Shape;350;p48"/>
          <p:cNvGrpSpPr/>
          <p:nvPr/>
        </p:nvGrpSpPr>
        <p:grpSpPr>
          <a:xfrm>
            <a:off x="5126183" y="1370275"/>
            <a:ext cx="3304584" cy="2402929"/>
            <a:chOff x="331763" y="414153"/>
            <a:chExt cx="6903246" cy="5019697"/>
          </a:xfrm>
        </p:grpSpPr>
        <p:sp>
          <p:nvSpPr>
            <p:cNvPr id="351" name="Google Shape;351;p48"/>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8"/>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8"/>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8"/>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5" name="Google Shape;355;p48"/>
          <p:cNvPicPr preferRelativeResize="0"/>
          <p:nvPr/>
        </p:nvPicPr>
        <p:blipFill rotWithShape="1">
          <a:blip r:embed="rId3">
            <a:alphaModFix/>
          </a:blip>
          <a:srcRect b="0" l="3891" r="3882" t="0"/>
          <a:stretch/>
        </p:blipFill>
        <p:spPr>
          <a:xfrm>
            <a:off x="5214630" y="1459034"/>
            <a:ext cx="3127411" cy="1907476"/>
          </a:xfrm>
          <a:prstGeom prst="rect">
            <a:avLst/>
          </a:prstGeom>
          <a:noFill/>
          <a:ln cap="flat" cmpd="sng" w="9525">
            <a:solidFill>
              <a:schemeClr val="dk2"/>
            </a:solidFill>
            <a:prstDash val="solid"/>
            <a:round/>
            <a:headEnd len="sm" w="sm" type="none"/>
            <a:tailEnd len="sm" w="sm" type="none"/>
          </a:ln>
        </p:spPr>
      </p:pic>
      <p:sp>
        <p:nvSpPr>
          <p:cNvPr id="356" name="Google Shape;356;p48"/>
          <p:cNvSpPr txBox="1"/>
          <p:nvPr>
            <p:ph type="title"/>
          </p:nvPr>
        </p:nvSpPr>
        <p:spPr>
          <a:xfrm>
            <a:off x="720000" y="1304425"/>
            <a:ext cx="3233100" cy="131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t>
            </a:r>
            <a:r>
              <a:rPr lang="en"/>
              <a:t>omputer mockup</a:t>
            </a:r>
            <a:endParaRPr/>
          </a:p>
        </p:txBody>
      </p:sp>
      <p:sp>
        <p:nvSpPr>
          <p:cNvPr id="357" name="Google Shape;357;p48"/>
          <p:cNvSpPr txBox="1"/>
          <p:nvPr>
            <p:ph idx="1" type="subTitle"/>
          </p:nvPr>
        </p:nvSpPr>
        <p:spPr>
          <a:xfrm>
            <a:off x="720000" y="2654492"/>
            <a:ext cx="3233100" cy="111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grpSp>
        <p:nvGrpSpPr>
          <p:cNvPr id="362" name="Google Shape;362;p49"/>
          <p:cNvGrpSpPr/>
          <p:nvPr/>
        </p:nvGrpSpPr>
        <p:grpSpPr>
          <a:xfrm>
            <a:off x="808526" y="735610"/>
            <a:ext cx="2697276" cy="3672287"/>
            <a:chOff x="1655550" y="790900"/>
            <a:chExt cx="2510262" cy="3417671"/>
          </a:xfrm>
        </p:grpSpPr>
        <p:sp>
          <p:nvSpPr>
            <p:cNvPr id="363" name="Google Shape;363;p49"/>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9"/>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5" name="Google Shape;365;p49"/>
          <p:cNvPicPr preferRelativeResize="0"/>
          <p:nvPr/>
        </p:nvPicPr>
        <p:blipFill rotWithShape="1">
          <a:blip r:embed="rId3">
            <a:alphaModFix/>
          </a:blip>
          <a:srcRect b="0" l="24988" r="24993" t="0"/>
          <a:stretch/>
        </p:blipFill>
        <p:spPr>
          <a:xfrm>
            <a:off x="902543" y="838617"/>
            <a:ext cx="2512492" cy="3347959"/>
          </a:xfrm>
          <a:prstGeom prst="rect">
            <a:avLst/>
          </a:prstGeom>
          <a:noFill/>
          <a:ln cap="flat" cmpd="sng" w="9525">
            <a:solidFill>
              <a:schemeClr val="dk2"/>
            </a:solidFill>
            <a:prstDash val="solid"/>
            <a:round/>
            <a:headEnd len="sm" w="sm" type="none"/>
            <a:tailEnd len="sm" w="sm" type="none"/>
          </a:ln>
        </p:spPr>
      </p:pic>
      <p:sp>
        <p:nvSpPr>
          <p:cNvPr id="366" name="Google Shape;366;p49"/>
          <p:cNvSpPr txBox="1"/>
          <p:nvPr>
            <p:ph type="title"/>
          </p:nvPr>
        </p:nvSpPr>
        <p:spPr>
          <a:xfrm>
            <a:off x="5553850" y="1036075"/>
            <a:ext cx="2630400" cy="1358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mockup</a:t>
            </a:r>
            <a:endParaRPr/>
          </a:p>
        </p:txBody>
      </p:sp>
      <p:sp>
        <p:nvSpPr>
          <p:cNvPr id="367" name="Google Shape;367;p49"/>
          <p:cNvSpPr txBox="1"/>
          <p:nvPr>
            <p:ph idx="1" type="subTitle"/>
          </p:nvPr>
        </p:nvSpPr>
        <p:spPr>
          <a:xfrm>
            <a:off x="5553975" y="2317950"/>
            <a:ext cx="26304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0"/>
          <p:cNvSpPr txBox="1"/>
          <p:nvPr>
            <p:ph type="title"/>
          </p:nvPr>
        </p:nvSpPr>
        <p:spPr>
          <a:xfrm>
            <a:off x="720000" y="1304425"/>
            <a:ext cx="3233100" cy="131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solidFill>
                <a:schemeClr val="lt1"/>
              </a:solidFill>
            </a:endParaRPr>
          </a:p>
        </p:txBody>
      </p:sp>
      <p:sp>
        <p:nvSpPr>
          <p:cNvPr id="373" name="Google Shape;373;p50"/>
          <p:cNvSpPr txBox="1"/>
          <p:nvPr>
            <p:ph idx="1" type="subTitle"/>
          </p:nvPr>
        </p:nvSpPr>
        <p:spPr>
          <a:xfrm>
            <a:off x="720000" y="2654492"/>
            <a:ext cx="3233100" cy="111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374" name="Google Shape;374;p50"/>
          <p:cNvSpPr/>
          <p:nvPr/>
        </p:nvSpPr>
        <p:spPr>
          <a:xfrm>
            <a:off x="5870929" y="891931"/>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50"/>
          <p:cNvGrpSpPr/>
          <p:nvPr/>
        </p:nvGrpSpPr>
        <p:grpSpPr>
          <a:xfrm>
            <a:off x="5785751" y="709411"/>
            <a:ext cx="1834973" cy="3724678"/>
            <a:chOff x="5186401" y="494525"/>
            <a:chExt cx="1834973" cy="3724678"/>
          </a:xfrm>
        </p:grpSpPr>
        <p:sp>
          <p:nvSpPr>
            <p:cNvPr id="376" name="Google Shape;376;p50"/>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0"/>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8" name="Google Shape;378;p50"/>
          <p:cNvPicPr preferRelativeResize="0"/>
          <p:nvPr/>
        </p:nvPicPr>
        <p:blipFill rotWithShape="1">
          <a:blip r:embed="rId3">
            <a:alphaModFix/>
          </a:blip>
          <a:srcRect b="0" l="38549" r="26519" t="0"/>
          <a:stretch/>
        </p:blipFill>
        <p:spPr>
          <a:xfrm>
            <a:off x="5870938" y="891935"/>
            <a:ext cx="1664599" cy="3176198"/>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1"/>
          <p:cNvSpPr/>
          <p:nvPr/>
        </p:nvSpPr>
        <p:spPr>
          <a:xfrm>
            <a:off x="0" y="3397825"/>
            <a:ext cx="9144000" cy="1797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1"/>
          <p:cNvSpPr txBox="1"/>
          <p:nvPr/>
        </p:nvSpPr>
        <p:spPr>
          <a:xfrm flipH="1">
            <a:off x="1074574" y="3598316"/>
            <a:ext cx="2143200" cy="460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2"/>
                </a:solidFill>
                <a:latin typeface="Golos Text"/>
                <a:ea typeface="Golos Text"/>
                <a:cs typeface="Golos Text"/>
                <a:sym typeface="Golos Text"/>
              </a:rPr>
              <a:t>Venus</a:t>
            </a:r>
            <a:endParaRPr sz="2500">
              <a:solidFill>
                <a:schemeClr val="dk2"/>
              </a:solidFill>
              <a:latin typeface="Golos Text"/>
              <a:ea typeface="Golos Text"/>
              <a:cs typeface="Golos Text"/>
              <a:sym typeface="Golos Text"/>
            </a:endParaRPr>
          </a:p>
        </p:txBody>
      </p:sp>
      <p:sp>
        <p:nvSpPr>
          <p:cNvPr id="385" name="Google Shape;385;p51"/>
          <p:cNvSpPr txBox="1"/>
          <p:nvPr/>
        </p:nvSpPr>
        <p:spPr>
          <a:xfrm flipH="1">
            <a:off x="6350198" y="3598292"/>
            <a:ext cx="2143200" cy="460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2"/>
                </a:solidFill>
                <a:latin typeface="Golos Text"/>
                <a:ea typeface="Golos Text"/>
                <a:cs typeface="Golos Text"/>
                <a:sym typeface="Golos Text"/>
              </a:rPr>
              <a:t>Mars</a:t>
            </a:r>
            <a:endParaRPr sz="2500">
              <a:solidFill>
                <a:schemeClr val="dk2"/>
              </a:solidFill>
              <a:latin typeface="Golos Text"/>
              <a:ea typeface="Golos Text"/>
              <a:cs typeface="Golos Text"/>
              <a:sym typeface="Golos Text"/>
            </a:endParaRPr>
          </a:p>
        </p:txBody>
      </p:sp>
      <p:sp>
        <p:nvSpPr>
          <p:cNvPr id="386" name="Google Shape;386;p51"/>
          <p:cNvSpPr txBox="1"/>
          <p:nvPr/>
        </p:nvSpPr>
        <p:spPr>
          <a:xfrm flipH="1">
            <a:off x="3660688" y="3598302"/>
            <a:ext cx="2143200" cy="460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2"/>
                </a:solidFill>
                <a:latin typeface="Golos Text"/>
                <a:ea typeface="Golos Text"/>
                <a:cs typeface="Golos Text"/>
                <a:sym typeface="Golos Text"/>
              </a:rPr>
              <a:t>Mercury</a:t>
            </a:r>
            <a:endParaRPr sz="2500">
              <a:solidFill>
                <a:schemeClr val="dk2"/>
              </a:solidFill>
              <a:latin typeface="Golos Text"/>
              <a:ea typeface="Golos Text"/>
              <a:cs typeface="Golos Text"/>
              <a:sym typeface="Golos Text"/>
            </a:endParaRPr>
          </a:p>
        </p:txBody>
      </p:sp>
      <p:sp>
        <p:nvSpPr>
          <p:cNvPr id="387" name="Google Shape;387;p51"/>
          <p:cNvSpPr txBox="1"/>
          <p:nvPr>
            <p:ph type="title"/>
          </p:nvPr>
        </p:nvSpPr>
        <p:spPr>
          <a:xfrm>
            <a:off x="713225" y="854638"/>
            <a:ext cx="3444300" cy="11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his is a map</a:t>
            </a:r>
            <a:endParaRPr/>
          </a:p>
        </p:txBody>
      </p:sp>
      <p:sp>
        <p:nvSpPr>
          <p:cNvPr id="388" name="Google Shape;388;p51"/>
          <p:cNvSpPr txBox="1"/>
          <p:nvPr/>
        </p:nvSpPr>
        <p:spPr>
          <a:xfrm flipH="1">
            <a:off x="1074577" y="3919696"/>
            <a:ext cx="2143200" cy="68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Venus is the second planet from the Sun</a:t>
            </a:r>
            <a:endParaRPr sz="1200">
              <a:solidFill>
                <a:schemeClr val="dk2"/>
              </a:solidFill>
              <a:latin typeface="Golos Text"/>
              <a:ea typeface="Golos Text"/>
              <a:cs typeface="Golos Text"/>
              <a:sym typeface="Golos Text"/>
            </a:endParaRPr>
          </a:p>
        </p:txBody>
      </p:sp>
      <p:sp>
        <p:nvSpPr>
          <p:cNvPr id="389" name="Google Shape;389;p51"/>
          <p:cNvSpPr txBox="1"/>
          <p:nvPr/>
        </p:nvSpPr>
        <p:spPr>
          <a:xfrm flipH="1">
            <a:off x="6350200" y="3919677"/>
            <a:ext cx="2143200" cy="68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Despite being red, Mars is a very cold place</a:t>
            </a:r>
            <a:endParaRPr sz="1200">
              <a:solidFill>
                <a:schemeClr val="dk2"/>
              </a:solidFill>
              <a:latin typeface="Golos Text"/>
              <a:ea typeface="Golos Text"/>
              <a:cs typeface="Golos Text"/>
              <a:sym typeface="Golos Text"/>
            </a:endParaRPr>
          </a:p>
        </p:txBody>
      </p:sp>
      <p:sp>
        <p:nvSpPr>
          <p:cNvPr id="390" name="Google Shape;390;p51"/>
          <p:cNvSpPr txBox="1"/>
          <p:nvPr/>
        </p:nvSpPr>
        <p:spPr>
          <a:xfrm flipH="1">
            <a:off x="3660690" y="3919684"/>
            <a:ext cx="2143200" cy="68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Mercury is the closest planet to the Sun</a:t>
            </a:r>
            <a:endParaRPr sz="1200">
              <a:solidFill>
                <a:schemeClr val="dk2"/>
              </a:solidFill>
              <a:latin typeface="Golos Text"/>
              <a:ea typeface="Golos Text"/>
              <a:cs typeface="Golos Text"/>
              <a:sym typeface="Golos Text"/>
            </a:endParaRPr>
          </a:p>
        </p:txBody>
      </p:sp>
      <p:grpSp>
        <p:nvGrpSpPr>
          <p:cNvPr id="391" name="Google Shape;391;p51"/>
          <p:cNvGrpSpPr/>
          <p:nvPr/>
        </p:nvGrpSpPr>
        <p:grpSpPr>
          <a:xfrm>
            <a:off x="4243324" y="731401"/>
            <a:ext cx="4187454" cy="2221304"/>
            <a:chOff x="233350" y="949250"/>
            <a:chExt cx="7137300" cy="3802300"/>
          </a:xfrm>
        </p:grpSpPr>
        <p:sp>
          <p:nvSpPr>
            <p:cNvPr id="392" name="Google Shape;392;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51"/>
          <p:cNvSpPr/>
          <p:nvPr/>
        </p:nvSpPr>
        <p:spPr>
          <a:xfrm flipH="1">
            <a:off x="4667565" y="965175"/>
            <a:ext cx="288003" cy="431646"/>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1"/>
          <p:cNvSpPr/>
          <p:nvPr/>
        </p:nvSpPr>
        <p:spPr>
          <a:xfrm flipH="1">
            <a:off x="6012844" y="1394354"/>
            <a:ext cx="288003" cy="431646"/>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1"/>
          <p:cNvSpPr/>
          <p:nvPr/>
        </p:nvSpPr>
        <p:spPr>
          <a:xfrm flipH="1">
            <a:off x="6010249" y="363195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1"/>
          <p:cNvSpPr/>
          <p:nvPr/>
        </p:nvSpPr>
        <p:spPr>
          <a:xfrm>
            <a:off x="782633" y="363196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1"/>
          <p:cNvSpPr/>
          <p:nvPr/>
        </p:nvSpPr>
        <p:spPr>
          <a:xfrm>
            <a:off x="7184274" y="1050231"/>
            <a:ext cx="288003" cy="431646"/>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1"/>
          <p:cNvSpPr/>
          <p:nvPr/>
        </p:nvSpPr>
        <p:spPr>
          <a:xfrm flipH="1">
            <a:off x="3305549" y="363198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52"/>
          <p:cNvSpPr/>
          <p:nvPr/>
        </p:nvSpPr>
        <p:spPr>
          <a:xfrm>
            <a:off x="538450" y="365600"/>
            <a:ext cx="8021400" cy="44394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2"/>
          <p:cNvSpPr/>
          <p:nvPr/>
        </p:nvSpPr>
        <p:spPr>
          <a:xfrm>
            <a:off x="6856048" y="294822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2"/>
          <p:cNvSpPr/>
          <p:nvPr/>
        </p:nvSpPr>
        <p:spPr>
          <a:xfrm>
            <a:off x="4267786" y="294822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2"/>
          <p:cNvSpPr/>
          <p:nvPr/>
        </p:nvSpPr>
        <p:spPr>
          <a:xfrm>
            <a:off x="1679498" y="299267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2"/>
          <p:cNvSpPr/>
          <p:nvPr/>
        </p:nvSpPr>
        <p:spPr>
          <a:xfrm>
            <a:off x="6845548" y="122947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52"/>
          <p:cNvSpPr/>
          <p:nvPr/>
        </p:nvSpPr>
        <p:spPr>
          <a:xfrm>
            <a:off x="4262523" y="122947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2"/>
          <p:cNvSpPr/>
          <p:nvPr/>
        </p:nvSpPr>
        <p:spPr>
          <a:xfrm>
            <a:off x="1679498" y="122947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2"/>
          <p:cNvSpPr txBox="1"/>
          <p:nvPr>
            <p:ph idx="2" type="subTitle"/>
          </p:nvPr>
        </p:nvSpPr>
        <p:spPr>
          <a:xfrm>
            <a:off x="3510391" y="2214604"/>
            <a:ext cx="20769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a:t>
            </a:r>
            <a:r>
              <a:rPr lang="en"/>
              <a:t>beautiful</a:t>
            </a:r>
            <a:r>
              <a:rPr lang="en"/>
              <a:t> name but it’s hot</a:t>
            </a:r>
            <a:endParaRPr/>
          </a:p>
        </p:txBody>
      </p:sp>
      <p:sp>
        <p:nvSpPr>
          <p:cNvPr id="461" name="Google Shape;461;p52"/>
          <p:cNvSpPr txBox="1"/>
          <p:nvPr>
            <p:ph idx="5" type="subTitle"/>
          </p:nvPr>
        </p:nvSpPr>
        <p:spPr>
          <a:xfrm>
            <a:off x="6093407" y="2214604"/>
            <a:ext cx="20769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462" name="Google Shape;462;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six columns</a:t>
            </a:r>
            <a:endParaRPr/>
          </a:p>
        </p:txBody>
      </p:sp>
      <p:sp>
        <p:nvSpPr>
          <p:cNvPr id="463" name="Google Shape;463;p52"/>
          <p:cNvSpPr txBox="1"/>
          <p:nvPr>
            <p:ph idx="1" type="subTitle"/>
          </p:nvPr>
        </p:nvSpPr>
        <p:spPr>
          <a:xfrm>
            <a:off x="927375" y="2214604"/>
            <a:ext cx="20769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464" name="Google Shape;464;p52"/>
          <p:cNvSpPr txBox="1"/>
          <p:nvPr>
            <p:ph idx="3" type="subTitle"/>
          </p:nvPr>
        </p:nvSpPr>
        <p:spPr>
          <a:xfrm>
            <a:off x="927375" y="3971576"/>
            <a:ext cx="20769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a:t>
            </a:r>
            <a:endParaRPr/>
          </a:p>
        </p:txBody>
      </p:sp>
      <p:sp>
        <p:nvSpPr>
          <p:cNvPr id="465" name="Google Shape;465;p52"/>
          <p:cNvSpPr txBox="1"/>
          <p:nvPr>
            <p:ph idx="4" type="subTitle"/>
          </p:nvPr>
        </p:nvSpPr>
        <p:spPr>
          <a:xfrm>
            <a:off x="3510391" y="3971576"/>
            <a:ext cx="20769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grpSp>
        <p:nvGrpSpPr>
          <p:cNvPr id="466" name="Google Shape;466;p52"/>
          <p:cNvGrpSpPr/>
          <p:nvPr/>
        </p:nvGrpSpPr>
        <p:grpSpPr>
          <a:xfrm>
            <a:off x="1819442" y="3088351"/>
            <a:ext cx="292810" cy="292443"/>
            <a:chOff x="-60620800" y="2304600"/>
            <a:chExt cx="319000" cy="318600"/>
          </a:xfrm>
        </p:grpSpPr>
        <p:sp>
          <p:nvSpPr>
            <p:cNvPr id="467" name="Google Shape;467;p5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8" name="Google Shape;468;p5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9" name="Google Shape;469;p5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470" name="Google Shape;470;p52"/>
          <p:cNvGrpSpPr/>
          <p:nvPr/>
        </p:nvGrpSpPr>
        <p:grpSpPr>
          <a:xfrm>
            <a:off x="4409156" y="3088168"/>
            <a:ext cx="289942" cy="292810"/>
            <a:chOff x="-59100700" y="1911950"/>
            <a:chExt cx="315875" cy="319000"/>
          </a:xfrm>
        </p:grpSpPr>
        <p:sp>
          <p:nvSpPr>
            <p:cNvPr id="471" name="Google Shape;471;p5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2" name="Google Shape;472;p5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3" name="Google Shape;473;p5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4" name="Google Shape;474;p5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5" name="Google Shape;475;p5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6" name="Google Shape;476;p5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7" name="Google Shape;477;p5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8" name="Google Shape;478;p5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9" name="Google Shape;479;p5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80" name="Google Shape;480;p5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481" name="Google Shape;481;p52"/>
          <p:cNvGrpSpPr/>
          <p:nvPr/>
        </p:nvGrpSpPr>
        <p:grpSpPr>
          <a:xfrm>
            <a:off x="7007302" y="3111828"/>
            <a:ext cx="270205" cy="245475"/>
            <a:chOff x="-62518200" y="2692475"/>
            <a:chExt cx="318225" cy="289100"/>
          </a:xfrm>
        </p:grpSpPr>
        <p:sp>
          <p:nvSpPr>
            <p:cNvPr id="482" name="Google Shape;482;p5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83" name="Google Shape;483;p5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484" name="Google Shape;484;p52"/>
          <p:cNvGrpSpPr/>
          <p:nvPr/>
        </p:nvGrpSpPr>
        <p:grpSpPr>
          <a:xfrm>
            <a:off x="6990684" y="1370306"/>
            <a:ext cx="290653" cy="291020"/>
            <a:chOff x="-61784125" y="1931250"/>
            <a:chExt cx="316650" cy="317050"/>
          </a:xfrm>
        </p:grpSpPr>
        <p:sp>
          <p:nvSpPr>
            <p:cNvPr id="485" name="Google Shape;485;p5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86" name="Google Shape;486;p5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87" name="Google Shape;487;p5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88" name="Google Shape;488;p5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489" name="Google Shape;489;p52"/>
          <p:cNvGrpSpPr/>
          <p:nvPr/>
        </p:nvGrpSpPr>
        <p:grpSpPr>
          <a:xfrm>
            <a:off x="1814263" y="1369404"/>
            <a:ext cx="292810" cy="292833"/>
            <a:chOff x="-63252250" y="1930850"/>
            <a:chExt cx="319000" cy="319025"/>
          </a:xfrm>
        </p:grpSpPr>
        <p:sp>
          <p:nvSpPr>
            <p:cNvPr id="490" name="Google Shape;490;p5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1" name="Google Shape;491;p5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492" name="Google Shape;492;p52"/>
          <p:cNvGrpSpPr/>
          <p:nvPr/>
        </p:nvGrpSpPr>
        <p:grpSpPr>
          <a:xfrm>
            <a:off x="4403542" y="1369776"/>
            <a:ext cx="290653" cy="292099"/>
            <a:chOff x="-62150375" y="2664925"/>
            <a:chExt cx="316650" cy="318225"/>
          </a:xfrm>
        </p:grpSpPr>
        <p:sp>
          <p:nvSpPr>
            <p:cNvPr id="493" name="Google Shape;493;p5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4" name="Google Shape;494;p5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5" name="Google Shape;495;p5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6" name="Google Shape;496;p5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497" name="Google Shape;497;p52"/>
          <p:cNvSpPr txBox="1"/>
          <p:nvPr>
            <p:ph idx="6" type="subTitle"/>
          </p:nvPr>
        </p:nvSpPr>
        <p:spPr>
          <a:xfrm>
            <a:off x="6093407" y="3971576"/>
            <a:ext cx="20769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498" name="Google Shape;498;p52"/>
          <p:cNvSpPr txBox="1"/>
          <p:nvPr>
            <p:ph idx="7" type="subTitle"/>
          </p:nvPr>
        </p:nvSpPr>
        <p:spPr>
          <a:xfrm>
            <a:off x="931454" y="1965863"/>
            <a:ext cx="20688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499" name="Google Shape;499;p52"/>
          <p:cNvSpPr txBox="1"/>
          <p:nvPr>
            <p:ph idx="8" type="subTitle"/>
          </p:nvPr>
        </p:nvSpPr>
        <p:spPr>
          <a:xfrm>
            <a:off x="3514470" y="1965863"/>
            <a:ext cx="20688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00" name="Google Shape;500;p52"/>
          <p:cNvSpPr txBox="1"/>
          <p:nvPr>
            <p:ph idx="9" type="subTitle"/>
          </p:nvPr>
        </p:nvSpPr>
        <p:spPr>
          <a:xfrm>
            <a:off x="6097486" y="1965863"/>
            <a:ext cx="20688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01" name="Google Shape;501;p52"/>
          <p:cNvSpPr txBox="1"/>
          <p:nvPr>
            <p:ph idx="13" type="subTitle"/>
          </p:nvPr>
        </p:nvSpPr>
        <p:spPr>
          <a:xfrm>
            <a:off x="931454" y="3708947"/>
            <a:ext cx="20688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02" name="Google Shape;502;p52"/>
          <p:cNvSpPr txBox="1"/>
          <p:nvPr>
            <p:ph idx="14" type="subTitle"/>
          </p:nvPr>
        </p:nvSpPr>
        <p:spPr>
          <a:xfrm>
            <a:off x="3514470" y="3708947"/>
            <a:ext cx="20688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03" name="Google Shape;503;p52"/>
          <p:cNvSpPr txBox="1"/>
          <p:nvPr>
            <p:ph idx="15" type="subTitle"/>
          </p:nvPr>
        </p:nvSpPr>
        <p:spPr>
          <a:xfrm>
            <a:off x="6097486" y="3708947"/>
            <a:ext cx="20688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3"/>
          <p:cNvSpPr/>
          <p:nvPr/>
        </p:nvSpPr>
        <p:spPr>
          <a:xfrm>
            <a:off x="1767848" y="319842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3"/>
          <p:cNvSpPr/>
          <p:nvPr/>
        </p:nvSpPr>
        <p:spPr>
          <a:xfrm>
            <a:off x="6803473" y="2086748"/>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3"/>
          <p:cNvSpPr/>
          <p:nvPr/>
        </p:nvSpPr>
        <p:spPr>
          <a:xfrm>
            <a:off x="5124923" y="319842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3"/>
          <p:cNvSpPr/>
          <p:nvPr/>
        </p:nvSpPr>
        <p:spPr>
          <a:xfrm>
            <a:off x="3446386" y="2086748"/>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3"/>
          <p:cNvSpPr txBox="1"/>
          <p:nvPr>
            <p:ph type="title"/>
          </p:nvPr>
        </p:nvSpPr>
        <p:spPr>
          <a:xfrm>
            <a:off x="720000" y="446407"/>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A</a:t>
            </a:r>
            <a:r>
              <a:rPr lang="en">
                <a:solidFill>
                  <a:schemeClr val="dk2"/>
                </a:solidFill>
              </a:rPr>
              <a:t> timeline always works well</a:t>
            </a:r>
            <a:endParaRPr>
              <a:solidFill>
                <a:schemeClr val="dk2"/>
              </a:solidFill>
            </a:endParaRPr>
          </a:p>
        </p:txBody>
      </p:sp>
      <p:grpSp>
        <p:nvGrpSpPr>
          <p:cNvPr id="513" name="Google Shape;513;p53"/>
          <p:cNvGrpSpPr/>
          <p:nvPr/>
        </p:nvGrpSpPr>
        <p:grpSpPr>
          <a:xfrm>
            <a:off x="5285942" y="3358457"/>
            <a:ext cx="252967" cy="252650"/>
            <a:chOff x="-60620800" y="2304600"/>
            <a:chExt cx="319000" cy="318600"/>
          </a:xfrm>
        </p:grpSpPr>
        <p:sp>
          <p:nvSpPr>
            <p:cNvPr id="514" name="Google Shape;514;p53"/>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3"/>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3"/>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53"/>
          <p:cNvGrpSpPr/>
          <p:nvPr/>
        </p:nvGrpSpPr>
        <p:grpSpPr>
          <a:xfrm>
            <a:off x="6973114" y="2267073"/>
            <a:ext cx="233418" cy="212055"/>
            <a:chOff x="-62518200" y="2692475"/>
            <a:chExt cx="318225" cy="289100"/>
          </a:xfrm>
        </p:grpSpPr>
        <p:sp>
          <p:nvSpPr>
            <p:cNvPr id="518" name="Google Shape;518;p53"/>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3"/>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53"/>
          <p:cNvGrpSpPr/>
          <p:nvPr/>
        </p:nvGrpSpPr>
        <p:grpSpPr>
          <a:xfrm>
            <a:off x="3607183" y="2247382"/>
            <a:ext cx="251103" cy="251421"/>
            <a:chOff x="-61784125" y="1931250"/>
            <a:chExt cx="316650" cy="317050"/>
          </a:xfrm>
        </p:grpSpPr>
        <p:sp>
          <p:nvSpPr>
            <p:cNvPr id="521" name="Google Shape;521;p53"/>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3"/>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3"/>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3"/>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53"/>
          <p:cNvGrpSpPr/>
          <p:nvPr/>
        </p:nvGrpSpPr>
        <p:grpSpPr>
          <a:xfrm>
            <a:off x="1928649" y="3358604"/>
            <a:ext cx="251103" cy="252352"/>
            <a:chOff x="-62150375" y="2664925"/>
            <a:chExt cx="316650" cy="318225"/>
          </a:xfrm>
        </p:grpSpPr>
        <p:sp>
          <p:nvSpPr>
            <p:cNvPr id="526" name="Google Shape;526;p53"/>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3"/>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3"/>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3"/>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 name="Google Shape;530;p53"/>
          <p:cNvSpPr/>
          <p:nvPr/>
        </p:nvSpPr>
        <p:spPr>
          <a:xfrm>
            <a:off x="7710918" y="2911862"/>
            <a:ext cx="71700" cy="717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3"/>
          <p:cNvSpPr/>
          <p:nvPr/>
        </p:nvSpPr>
        <p:spPr>
          <a:xfrm>
            <a:off x="1214950" y="2883100"/>
            <a:ext cx="1678500" cy="15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3"/>
          <p:cNvSpPr/>
          <p:nvPr/>
        </p:nvSpPr>
        <p:spPr>
          <a:xfrm>
            <a:off x="2893484" y="2883100"/>
            <a:ext cx="1678500" cy="15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3"/>
          <p:cNvSpPr/>
          <p:nvPr/>
        </p:nvSpPr>
        <p:spPr>
          <a:xfrm>
            <a:off x="4572019" y="2883100"/>
            <a:ext cx="1678500" cy="15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3"/>
          <p:cNvSpPr/>
          <p:nvPr/>
        </p:nvSpPr>
        <p:spPr>
          <a:xfrm>
            <a:off x="6250553" y="2883100"/>
            <a:ext cx="1678500" cy="15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 name="Google Shape;535;p53"/>
          <p:cNvCxnSpPr>
            <a:stCxn id="531" idx="0"/>
            <a:endCxn id="536" idx="2"/>
          </p:cNvCxnSpPr>
          <p:nvPr/>
        </p:nvCxnSpPr>
        <p:spPr>
          <a:xfrm rot="10800000">
            <a:off x="2054200" y="2467000"/>
            <a:ext cx="0" cy="416100"/>
          </a:xfrm>
          <a:prstGeom prst="straightConnector1">
            <a:avLst/>
          </a:prstGeom>
          <a:noFill/>
          <a:ln cap="flat" cmpd="sng" w="19050">
            <a:solidFill>
              <a:schemeClr val="dk2"/>
            </a:solidFill>
            <a:prstDash val="solid"/>
            <a:round/>
            <a:headEnd len="med" w="med" type="none"/>
            <a:tailEnd len="med" w="med" type="oval"/>
          </a:ln>
        </p:spPr>
      </p:cxnSp>
      <p:sp>
        <p:nvSpPr>
          <p:cNvPr id="536" name="Google Shape;536;p53"/>
          <p:cNvSpPr txBox="1"/>
          <p:nvPr/>
        </p:nvSpPr>
        <p:spPr>
          <a:xfrm flipH="1">
            <a:off x="947502" y="2082199"/>
            <a:ext cx="2213400" cy="38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Golos Text"/>
                <a:ea typeface="Golos Text"/>
                <a:cs typeface="Golos Text"/>
                <a:sym typeface="Golos Text"/>
              </a:rPr>
              <a:t>Venus</a:t>
            </a:r>
            <a:endParaRPr sz="2400">
              <a:solidFill>
                <a:schemeClr val="dk2"/>
              </a:solidFill>
              <a:latin typeface="Golos Text"/>
              <a:ea typeface="Golos Text"/>
              <a:cs typeface="Golos Text"/>
              <a:sym typeface="Golos Text"/>
            </a:endParaRPr>
          </a:p>
        </p:txBody>
      </p:sp>
      <p:sp>
        <p:nvSpPr>
          <p:cNvPr id="537" name="Google Shape;537;p53"/>
          <p:cNvSpPr txBox="1"/>
          <p:nvPr/>
        </p:nvSpPr>
        <p:spPr>
          <a:xfrm flipH="1">
            <a:off x="946904" y="1435125"/>
            <a:ext cx="22134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Golos Text"/>
                <a:ea typeface="Golos Text"/>
                <a:cs typeface="Golos Text"/>
                <a:sym typeface="Golos Text"/>
              </a:rPr>
              <a:t>Venus is the second planet from the Sun</a:t>
            </a:r>
            <a:endParaRPr>
              <a:solidFill>
                <a:schemeClr val="dk2"/>
              </a:solidFill>
              <a:latin typeface="Golos Text"/>
              <a:ea typeface="Golos Text"/>
              <a:cs typeface="Golos Text"/>
              <a:sym typeface="Golos Text"/>
            </a:endParaRPr>
          </a:p>
        </p:txBody>
      </p:sp>
      <p:sp>
        <p:nvSpPr>
          <p:cNvPr id="538" name="Google Shape;538;p53"/>
          <p:cNvSpPr txBox="1"/>
          <p:nvPr/>
        </p:nvSpPr>
        <p:spPr>
          <a:xfrm flipH="1">
            <a:off x="2626639" y="3451207"/>
            <a:ext cx="22134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Golos Text"/>
                <a:ea typeface="Golos Text"/>
                <a:cs typeface="Golos Text"/>
                <a:sym typeface="Golos Text"/>
              </a:rPr>
              <a:t>Mercury</a:t>
            </a:r>
            <a:endParaRPr sz="2400">
              <a:solidFill>
                <a:schemeClr val="dk2"/>
              </a:solidFill>
              <a:latin typeface="Golos Text"/>
              <a:ea typeface="Golos Text"/>
              <a:cs typeface="Golos Text"/>
              <a:sym typeface="Golos Text"/>
            </a:endParaRPr>
          </a:p>
        </p:txBody>
      </p:sp>
      <p:sp>
        <p:nvSpPr>
          <p:cNvPr id="539" name="Google Shape;539;p53"/>
          <p:cNvSpPr txBox="1"/>
          <p:nvPr/>
        </p:nvSpPr>
        <p:spPr>
          <a:xfrm flipH="1">
            <a:off x="2625441" y="3887399"/>
            <a:ext cx="22134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Golos Text"/>
                <a:ea typeface="Golos Text"/>
                <a:cs typeface="Golos Text"/>
                <a:sym typeface="Golos Text"/>
              </a:rPr>
              <a:t>Mercury is the closest planet to the Sun</a:t>
            </a:r>
            <a:endParaRPr>
              <a:solidFill>
                <a:schemeClr val="dk2"/>
              </a:solidFill>
              <a:latin typeface="Golos Text"/>
              <a:ea typeface="Golos Text"/>
              <a:cs typeface="Golos Text"/>
              <a:sym typeface="Golos Text"/>
            </a:endParaRPr>
          </a:p>
        </p:txBody>
      </p:sp>
      <p:cxnSp>
        <p:nvCxnSpPr>
          <p:cNvPr id="540" name="Google Shape;540;p53"/>
          <p:cNvCxnSpPr>
            <a:stCxn id="538" idx="0"/>
            <a:endCxn id="532" idx="2"/>
          </p:cNvCxnSpPr>
          <p:nvPr/>
        </p:nvCxnSpPr>
        <p:spPr>
          <a:xfrm rot="10800000">
            <a:off x="3732739" y="3035107"/>
            <a:ext cx="600" cy="416100"/>
          </a:xfrm>
          <a:prstGeom prst="straightConnector1">
            <a:avLst/>
          </a:prstGeom>
          <a:noFill/>
          <a:ln cap="flat" cmpd="sng" w="19050">
            <a:solidFill>
              <a:schemeClr val="accent1"/>
            </a:solidFill>
            <a:prstDash val="solid"/>
            <a:round/>
            <a:headEnd len="med" w="med" type="oval"/>
            <a:tailEnd len="med" w="med" type="none"/>
          </a:ln>
        </p:spPr>
      </p:cxnSp>
      <p:sp>
        <p:nvSpPr>
          <p:cNvPr id="541" name="Google Shape;541;p53"/>
          <p:cNvSpPr txBox="1"/>
          <p:nvPr/>
        </p:nvSpPr>
        <p:spPr>
          <a:xfrm flipH="1">
            <a:off x="4304574" y="2082199"/>
            <a:ext cx="2213400" cy="38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Golos Text"/>
                <a:ea typeface="Golos Text"/>
                <a:cs typeface="Golos Text"/>
                <a:sym typeface="Golos Text"/>
              </a:rPr>
              <a:t>Mars</a:t>
            </a:r>
            <a:endParaRPr sz="2400">
              <a:solidFill>
                <a:schemeClr val="dk2"/>
              </a:solidFill>
              <a:latin typeface="Golos Text"/>
              <a:ea typeface="Golos Text"/>
              <a:cs typeface="Golos Text"/>
              <a:sym typeface="Golos Text"/>
            </a:endParaRPr>
          </a:p>
        </p:txBody>
      </p:sp>
      <p:sp>
        <p:nvSpPr>
          <p:cNvPr id="542" name="Google Shape;542;p53"/>
          <p:cNvSpPr txBox="1"/>
          <p:nvPr/>
        </p:nvSpPr>
        <p:spPr>
          <a:xfrm flipH="1">
            <a:off x="4303976" y="1435125"/>
            <a:ext cx="22134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Golos Text"/>
                <a:ea typeface="Golos Text"/>
                <a:cs typeface="Golos Text"/>
                <a:sym typeface="Golos Text"/>
              </a:rPr>
              <a:t>Despite being red, Mars is a very cold place</a:t>
            </a:r>
            <a:endParaRPr>
              <a:solidFill>
                <a:schemeClr val="dk2"/>
              </a:solidFill>
              <a:latin typeface="Golos Text"/>
              <a:ea typeface="Golos Text"/>
              <a:cs typeface="Golos Text"/>
              <a:sym typeface="Golos Text"/>
            </a:endParaRPr>
          </a:p>
        </p:txBody>
      </p:sp>
      <p:sp>
        <p:nvSpPr>
          <p:cNvPr id="543" name="Google Shape;543;p53"/>
          <p:cNvSpPr txBox="1"/>
          <p:nvPr/>
        </p:nvSpPr>
        <p:spPr>
          <a:xfrm flipH="1">
            <a:off x="5982522" y="3451207"/>
            <a:ext cx="22134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Golos Text"/>
                <a:ea typeface="Golos Text"/>
                <a:cs typeface="Golos Text"/>
                <a:sym typeface="Golos Text"/>
              </a:rPr>
              <a:t>Jupiter</a:t>
            </a:r>
            <a:endParaRPr sz="2400">
              <a:solidFill>
                <a:schemeClr val="dk2"/>
              </a:solidFill>
              <a:latin typeface="Golos Text"/>
              <a:ea typeface="Golos Text"/>
              <a:cs typeface="Golos Text"/>
              <a:sym typeface="Golos Text"/>
            </a:endParaRPr>
          </a:p>
        </p:txBody>
      </p:sp>
      <p:sp>
        <p:nvSpPr>
          <p:cNvPr id="544" name="Google Shape;544;p53"/>
          <p:cNvSpPr txBox="1"/>
          <p:nvPr/>
        </p:nvSpPr>
        <p:spPr>
          <a:xfrm flipH="1">
            <a:off x="5983725" y="3887399"/>
            <a:ext cx="22134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Golos Text"/>
                <a:ea typeface="Golos Text"/>
                <a:cs typeface="Golos Text"/>
                <a:sym typeface="Golos Text"/>
              </a:rPr>
              <a:t>Jupiter is the biggest planet of them all</a:t>
            </a:r>
            <a:endParaRPr>
              <a:solidFill>
                <a:schemeClr val="dk2"/>
              </a:solidFill>
              <a:latin typeface="Golos Text"/>
              <a:ea typeface="Golos Text"/>
              <a:cs typeface="Golos Text"/>
              <a:sym typeface="Golos Text"/>
            </a:endParaRPr>
          </a:p>
        </p:txBody>
      </p:sp>
      <p:cxnSp>
        <p:nvCxnSpPr>
          <p:cNvPr id="545" name="Google Shape;545;p53"/>
          <p:cNvCxnSpPr>
            <a:stCxn id="533" idx="0"/>
            <a:endCxn id="541" idx="2"/>
          </p:cNvCxnSpPr>
          <p:nvPr/>
        </p:nvCxnSpPr>
        <p:spPr>
          <a:xfrm rot="10800000">
            <a:off x="5411269" y="2467000"/>
            <a:ext cx="0" cy="416100"/>
          </a:xfrm>
          <a:prstGeom prst="straightConnector1">
            <a:avLst/>
          </a:prstGeom>
          <a:noFill/>
          <a:ln cap="flat" cmpd="sng" w="19050">
            <a:solidFill>
              <a:schemeClr val="dk2"/>
            </a:solidFill>
            <a:prstDash val="solid"/>
            <a:round/>
            <a:headEnd len="med" w="med" type="none"/>
            <a:tailEnd len="med" w="med" type="oval"/>
          </a:ln>
        </p:spPr>
      </p:cxnSp>
      <p:cxnSp>
        <p:nvCxnSpPr>
          <p:cNvPr id="546" name="Google Shape;546;p53"/>
          <p:cNvCxnSpPr>
            <a:stCxn id="543" idx="0"/>
            <a:endCxn id="534" idx="2"/>
          </p:cNvCxnSpPr>
          <p:nvPr/>
        </p:nvCxnSpPr>
        <p:spPr>
          <a:xfrm flipH="1" rot="10800000">
            <a:off x="7089222" y="3035107"/>
            <a:ext cx="600" cy="416100"/>
          </a:xfrm>
          <a:prstGeom prst="straightConnector1">
            <a:avLst/>
          </a:prstGeom>
          <a:noFill/>
          <a:ln cap="flat" cmpd="sng" w="19050">
            <a:solidFill>
              <a:schemeClr val="accent1"/>
            </a:solidFill>
            <a:prstDash val="solid"/>
            <a:round/>
            <a:headEnd len="med" w="med" type="oval"/>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6"/>
          <p:cNvSpPr/>
          <p:nvPr/>
        </p:nvSpPr>
        <p:spPr>
          <a:xfrm>
            <a:off x="720000" y="1215750"/>
            <a:ext cx="7704000" cy="2605500"/>
          </a:xfrm>
          <a:prstGeom prst="rect">
            <a:avLst/>
          </a:prstGeom>
          <a:solidFill>
            <a:schemeClr val="lt1"/>
          </a:solidFill>
          <a:ln>
            <a:noFill/>
          </a:ln>
          <a:effectLst>
            <a:outerShdw blurRad="357188" rotWithShape="0" algn="bl" dir="2880000" dist="762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6"/>
          <p:cNvSpPr txBox="1"/>
          <p:nvPr>
            <p:ph type="title"/>
          </p:nvPr>
        </p:nvSpPr>
        <p:spPr>
          <a:xfrm>
            <a:off x="720000" y="4467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200" name="Google Shape;200;p36"/>
          <p:cNvSpPr txBox="1"/>
          <p:nvPr>
            <p:ph idx="1" type="body"/>
          </p:nvPr>
        </p:nvSpPr>
        <p:spPr>
          <a:xfrm>
            <a:off x="720000" y="1215751"/>
            <a:ext cx="7704000" cy="461700"/>
          </a:xfrm>
          <a:prstGeom prst="rect">
            <a:avLst/>
          </a:prstGeom>
          <a:solidFill>
            <a:schemeClr val="lt1"/>
          </a:solidFill>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201" name="Google Shape;201;p36"/>
          <p:cNvGraphicFramePr/>
          <p:nvPr/>
        </p:nvGraphicFramePr>
        <p:xfrm>
          <a:off x="720000" y="1652075"/>
          <a:ext cx="3000000" cy="3000000"/>
        </p:xfrm>
        <a:graphic>
          <a:graphicData uri="http://schemas.openxmlformats.org/drawingml/2006/table">
            <a:tbl>
              <a:tblPr>
                <a:noFill/>
                <a:tableStyleId>{CB0CD87E-B5E0-4729-A926-AB16EA76ED3B}</a:tableStyleId>
              </a:tblPr>
              <a:tblGrid>
                <a:gridCol w="2619875"/>
                <a:gridCol w="5084125"/>
              </a:tblGrid>
              <a:tr h="361525">
                <a:tc>
                  <a:txBody>
                    <a:bodyPr/>
                    <a:lstStyle/>
                    <a:p>
                      <a:pPr indent="0" lvl="0" marL="0" rtl="0" algn="l">
                        <a:spcBef>
                          <a:spcPts val="0"/>
                        </a:spcBef>
                        <a:spcAft>
                          <a:spcPts val="0"/>
                        </a:spcAft>
                        <a:buNone/>
                      </a:pPr>
                      <a:r>
                        <a:rPr b="1" lang="en" sz="1100">
                          <a:solidFill>
                            <a:schemeClr val="dk2"/>
                          </a:solidFill>
                          <a:uFill>
                            <a:noFill/>
                          </a:uFill>
                          <a:latin typeface="Golos Text"/>
                          <a:ea typeface="Golos Text"/>
                          <a:cs typeface="Golos Text"/>
                          <a:sym typeface="Golos Text"/>
                          <a:hlinkClick action="ppaction://hlinksldjump" r:id="rId3">
                            <a:extLst>
                              <a:ext uri="{A12FA001-AC4F-418D-AE19-62706E023703}">
                                <ahyp:hlinkClr val="tx"/>
                              </a:ext>
                            </a:extLst>
                          </a:hlinkClick>
                        </a:rPr>
                        <a:t>Fonts</a:t>
                      </a:r>
                      <a:endParaRPr b="1" sz="11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2"/>
                          </a:solidFill>
                          <a:latin typeface="Golos Text"/>
                          <a:ea typeface="Golos Text"/>
                          <a:cs typeface="Golos Text"/>
                          <a:sym typeface="Golos Text"/>
                        </a:rPr>
                        <a:t>To view this template correctly in PowerPoint, download and install the fonts we used</a:t>
                      </a:r>
                      <a:endParaRPr sz="10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dk2"/>
                          </a:solidFill>
                          <a:uFill>
                            <a:noFill/>
                          </a:uFill>
                          <a:latin typeface="Golos Text"/>
                          <a:ea typeface="Golos Text"/>
                          <a:cs typeface="Golos Text"/>
                          <a:sym typeface="Golos Text"/>
                          <a:hlinkClick action="ppaction://hlinksldjump" r:id="rId4">
                            <a:extLst>
                              <a:ext uri="{A12FA001-AC4F-418D-AE19-62706E023703}">
                                <ahyp:hlinkClr val="tx"/>
                              </a:ext>
                            </a:extLst>
                          </a:hlinkClick>
                        </a:rPr>
                        <a:t>Used</a:t>
                      </a:r>
                      <a:r>
                        <a:rPr b="1" lang="en" sz="1100">
                          <a:solidFill>
                            <a:schemeClr val="dk2"/>
                          </a:solidFill>
                          <a:latin typeface="Golos Text"/>
                          <a:ea typeface="Golos Text"/>
                          <a:cs typeface="Golos Text"/>
                          <a:sym typeface="Golos Text"/>
                        </a:rPr>
                        <a:t> and </a:t>
                      </a:r>
                      <a:r>
                        <a:rPr b="1" lang="en" sz="1100">
                          <a:solidFill>
                            <a:schemeClr val="dk2"/>
                          </a:solidFill>
                          <a:uFill>
                            <a:noFill/>
                          </a:uFill>
                          <a:latin typeface="Golos Text"/>
                          <a:ea typeface="Golos Text"/>
                          <a:cs typeface="Golos Text"/>
                          <a:sym typeface="Golos Text"/>
                          <a:hlinkClick action="ppaction://hlinksldjump" r:id="rId5">
                            <a:extLst>
                              <a:ext uri="{A12FA001-AC4F-418D-AE19-62706E023703}">
                                <ahyp:hlinkClr val="tx"/>
                              </a:ext>
                            </a:extLst>
                          </a:hlinkClick>
                        </a:rPr>
                        <a:t>alternative</a:t>
                      </a:r>
                      <a:r>
                        <a:rPr b="1" lang="en" sz="1100">
                          <a:solidFill>
                            <a:schemeClr val="dk2"/>
                          </a:solidFill>
                          <a:uFill>
                            <a:noFill/>
                          </a:uFill>
                          <a:latin typeface="Golos Text"/>
                          <a:ea typeface="Golos Text"/>
                          <a:cs typeface="Golos Text"/>
                          <a:sym typeface="Golos Text"/>
                          <a:hlinkClick action="ppaction://hlinksldjump" r:id="rId6">
                            <a:extLst>
                              <a:ext uri="{A12FA001-AC4F-418D-AE19-62706E023703}">
                                <ahyp:hlinkClr val="tx"/>
                              </a:ext>
                            </a:extLst>
                          </a:hlinkClick>
                        </a:rPr>
                        <a:t> resources</a:t>
                      </a:r>
                      <a:endParaRPr b="1" sz="11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1600"/>
                        </a:spcAft>
                        <a:buNone/>
                      </a:pPr>
                      <a:r>
                        <a:rPr lang="en" sz="1000">
                          <a:solidFill>
                            <a:schemeClr val="dk2"/>
                          </a:solidFill>
                          <a:latin typeface="Golos Text"/>
                          <a:ea typeface="Golos Text"/>
                          <a:cs typeface="Golos Text"/>
                          <a:sym typeface="Golos Text"/>
                        </a:rPr>
                        <a:t>An assortment of graphic resources that are suitable for use in this presentation</a:t>
                      </a:r>
                      <a:endParaRPr sz="10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dk2"/>
                          </a:solidFill>
                          <a:uFill>
                            <a:noFill/>
                          </a:uFill>
                          <a:latin typeface="Golos Text"/>
                          <a:ea typeface="Golos Text"/>
                          <a:cs typeface="Golos Text"/>
                          <a:sym typeface="Golos Text"/>
                          <a:hlinkClick action="ppaction://hlinksldjump" r:id="rId7">
                            <a:extLst>
                              <a:ext uri="{A12FA001-AC4F-418D-AE19-62706E023703}">
                                <ahyp:hlinkClr val="tx"/>
                              </a:ext>
                            </a:extLst>
                          </a:hlinkClick>
                        </a:rPr>
                        <a:t>Thanks slide</a:t>
                      </a:r>
                      <a:endParaRPr b="1" sz="11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2"/>
                          </a:solidFill>
                          <a:latin typeface="Golos Text"/>
                          <a:ea typeface="Golos Text"/>
                          <a:cs typeface="Golos Text"/>
                          <a:sym typeface="Golos Text"/>
                        </a:rPr>
                        <a:t>You must keep it so that proper credits for our design are given</a:t>
                      </a:r>
                      <a:endParaRPr sz="10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dk2"/>
                          </a:solidFill>
                          <a:uFill>
                            <a:noFill/>
                          </a:uFill>
                          <a:latin typeface="Golos Text"/>
                          <a:ea typeface="Golos Text"/>
                          <a:cs typeface="Golos Text"/>
                          <a:sym typeface="Golos Text"/>
                          <a:hlinkClick action="ppaction://hlinksldjump" r:id="rId8">
                            <a:extLst>
                              <a:ext uri="{A12FA001-AC4F-418D-AE19-62706E023703}">
                                <ahyp:hlinkClr val="tx"/>
                              </a:ext>
                            </a:extLst>
                          </a:hlinkClick>
                        </a:rPr>
                        <a:t>Colors</a:t>
                      </a:r>
                      <a:endParaRPr b="1" sz="11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2"/>
                          </a:solidFill>
                          <a:latin typeface="Golos Text"/>
                          <a:ea typeface="Golos Text"/>
                          <a:cs typeface="Golos Text"/>
                          <a:sym typeface="Golos Text"/>
                        </a:rPr>
                        <a:t>All the colors used in this presentation</a:t>
                      </a:r>
                      <a:endParaRPr sz="10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dk2"/>
                          </a:solidFill>
                          <a:uFill>
                            <a:noFill/>
                          </a:uFill>
                          <a:latin typeface="Golos Text"/>
                          <a:ea typeface="Golos Text"/>
                          <a:cs typeface="Golos Text"/>
                          <a:sym typeface="Golos Text"/>
                          <a:hlinkClick action="ppaction://hlinksldjump" r:id="rId9">
                            <a:extLst>
                              <a:ext uri="{A12FA001-AC4F-418D-AE19-62706E023703}">
                                <ahyp:hlinkClr val="tx"/>
                              </a:ext>
                            </a:extLst>
                          </a:hlinkClick>
                        </a:rPr>
                        <a:t>Icons</a:t>
                      </a:r>
                      <a:r>
                        <a:rPr b="1" lang="en" sz="1100">
                          <a:solidFill>
                            <a:schemeClr val="dk2"/>
                          </a:solidFill>
                          <a:latin typeface="Golos Text"/>
                          <a:ea typeface="Golos Text"/>
                          <a:cs typeface="Golos Text"/>
                          <a:sym typeface="Golos Text"/>
                        </a:rPr>
                        <a:t> and</a:t>
                      </a:r>
                      <a:r>
                        <a:rPr b="1" lang="en" sz="1100">
                          <a:solidFill>
                            <a:schemeClr val="dk2"/>
                          </a:solidFill>
                          <a:uFill>
                            <a:noFill/>
                          </a:uFill>
                          <a:latin typeface="Golos Text"/>
                          <a:ea typeface="Golos Text"/>
                          <a:cs typeface="Golos Text"/>
                          <a:sym typeface="Golos Text"/>
                          <a:hlinkClick action="ppaction://hlinksldjump" r:id="rId10">
                            <a:extLst>
                              <a:ext uri="{A12FA001-AC4F-418D-AE19-62706E023703}">
                                <ahyp:hlinkClr val="tx"/>
                              </a:ext>
                            </a:extLst>
                          </a:hlinkClick>
                        </a:rPr>
                        <a:t> infographic resources</a:t>
                      </a:r>
                      <a:endParaRPr b="1" sz="11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solidFill>
                            <a:schemeClr val="dk2"/>
                          </a:solidFill>
                          <a:latin typeface="Golos Text"/>
                          <a:ea typeface="Golos Text"/>
                          <a:cs typeface="Golos Text"/>
                          <a:sym typeface="Golos Text"/>
                        </a:rPr>
                        <a:t>These can be used in the template, and their size and color can be edited</a:t>
                      </a:r>
                      <a:endParaRPr sz="10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dk2"/>
                          </a:solidFill>
                          <a:latin typeface="Golos Text"/>
                          <a:ea typeface="Golos Text"/>
                          <a:cs typeface="Golos Text"/>
                          <a:sym typeface="Golos Text"/>
                        </a:rPr>
                        <a:t>Editable presentation theme </a:t>
                      </a:r>
                      <a:endParaRPr b="1" sz="11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2"/>
                          </a:solidFill>
                          <a:latin typeface="Golos Text"/>
                          <a:ea typeface="Golos Text"/>
                          <a:cs typeface="Golos Text"/>
                          <a:sym typeface="Golos Text"/>
                        </a:rPr>
                        <a:t>You can edit the master slides easily. For more info, click </a:t>
                      </a:r>
                      <a:r>
                        <a:rPr b="1" lang="en" sz="1100">
                          <a:solidFill>
                            <a:schemeClr val="dk2"/>
                          </a:solidFill>
                          <a:uFill>
                            <a:noFill/>
                          </a:uFill>
                          <a:latin typeface="Golos Text"/>
                          <a:ea typeface="Golos Text"/>
                          <a:cs typeface="Golos Text"/>
                          <a:sym typeface="Golos Text"/>
                          <a:hlinkClick r:id="rId11">
                            <a:extLst>
                              <a:ext uri="{A12FA001-AC4F-418D-AE19-62706E023703}">
                                <ahyp:hlinkClr val="tx"/>
                              </a:ext>
                            </a:extLst>
                          </a:hlinkClick>
                        </a:rPr>
                        <a:t>here</a:t>
                      </a:r>
                      <a:endParaRPr b="1" sz="1000">
                        <a:solidFill>
                          <a:schemeClr val="dk2"/>
                        </a:solidFill>
                        <a:latin typeface="Golos Text"/>
                        <a:ea typeface="Golos Text"/>
                        <a:cs typeface="Golos Text"/>
                        <a:sym typeface="Golos Text"/>
                      </a:endParaRPr>
                    </a:p>
                  </a:txBody>
                  <a:tcPr marT="0" marB="0" marR="91425" marL="91425" anchor="ctr">
                    <a:lnL cap="flat" cmpd="sng" w="9525">
                      <a:solidFill>
                        <a:srgbClr val="2D3844">
                          <a:alpha val="0"/>
                        </a:srgbClr>
                      </a:solidFill>
                      <a:prstDash val="solid"/>
                      <a:round/>
                      <a:headEnd len="sm" w="sm" type="none"/>
                      <a:tailEnd len="sm" w="sm" type="none"/>
                    </a:lnL>
                    <a:lnR cap="flat" cmpd="sng" w="9525">
                      <a:solidFill>
                        <a:srgbClr val="2D3844">
                          <a:alpha val="0"/>
                        </a:srgbClr>
                      </a:solidFill>
                      <a:prstDash val="solid"/>
                      <a:round/>
                      <a:headEnd len="sm" w="sm" type="none"/>
                      <a:tailEnd len="sm" w="sm" type="none"/>
                    </a:lnR>
                    <a:lnT cap="flat" cmpd="sng" w="9525">
                      <a:solidFill>
                        <a:srgbClr val="2D3844">
                          <a:alpha val="0"/>
                        </a:srgbClr>
                      </a:solidFill>
                      <a:prstDash val="solid"/>
                      <a:round/>
                      <a:headEnd len="sm" w="sm" type="none"/>
                      <a:tailEnd len="sm" w="sm" type="none"/>
                    </a:lnT>
                    <a:lnB cap="flat" cmpd="sng" w="9525">
                      <a:solidFill>
                        <a:srgbClr val="2D3844">
                          <a:alpha val="0"/>
                        </a:srgbClr>
                      </a:solidFill>
                      <a:prstDash val="solid"/>
                      <a:round/>
                      <a:headEnd len="sm" w="sm" type="none"/>
                      <a:tailEnd len="sm" w="sm" type="none"/>
                    </a:lnB>
                    <a:solidFill>
                      <a:schemeClr val="lt1"/>
                    </a:solidFill>
                  </a:tcPr>
                </a:tc>
              </a:tr>
            </a:tbl>
          </a:graphicData>
        </a:graphic>
      </p:graphicFrame>
      <p:sp>
        <p:nvSpPr>
          <p:cNvPr id="202" name="Google Shape;202;p36"/>
          <p:cNvSpPr txBox="1"/>
          <p:nvPr/>
        </p:nvSpPr>
        <p:spPr>
          <a:xfrm>
            <a:off x="720000" y="4133675"/>
            <a:ext cx="3562800" cy="461700"/>
          </a:xfrm>
          <a:prstGeom prst="rect">
            <a:avLst/>
          </a:prstGeom>
          <a:solidFill>
            <a:schemeClr val="dk2"/>
          </a:solidFill>
          <a:ln>
            <a:noFill/>
          </a:ln>
          <a:effectLst>
            <a:outerShdw blurRad="442913" rotWithShape="0" algn="bl" dir="3360000" dist="76200">
              <a:schemeClr val="dk1">
                <a:alpha val="50000"/>
              </a:scheme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los Text"/>
                <a:ea typeface="Golos Text"/>
                <a:cs typeface="Golos Text"/>
                <a:sym typeface="Golos Text"/>
              </a:rPr>
              <a:t>For more info:</a:t>
            </a:r>
            <a:br>
              <a:rPr lang="en" sz="1000">
                <a:solidFill>
                  <a:schemeClr val="lt1"/>
                </a:solidFill>
                <a:latin typeface="Golos Text"/>
                <a:ea typeface="Golos Text"/>
                <a:cs typeface="Golos Text"/>
                <a:sym typeface="Golos Text"/>
              </a:rPr>
            </a:br>
            <a:r>
              <a:rPr lang="en" sz="1000">
                <a:solidFill>
                  <a:schemeClr val="lt1"/>
                </a:solidFill>
                <a:uFill>
                  <a:noFill/>
                </a:uFill>
                <a:latin typeface="Golos Text"/>
                <a:ea typeface="Golos Text"/>
                <a:cs typeface="Golos Text"/>
                <a:sym typeface="Golos Text"/>
                <a:hlinkClick r:id="rId12">
                  <a:extLst>
                    <a:ext uri="{A12FA001-AC4F-418D-AE19-62706E023703}">
                      <ahyp:hlinkClr val="tx"/>
                    </a:ext>
                  </a:extLst>
                </a:hlinkClick>
              </a:rPr>
              <a:t>SLIDESGO </a:t>
            </a:r>
            <a:r>
              <a:rPr lang="en" sz="1000">
                <a:solidFill>
                  <a:schemeClr val="lt1"/>
                </a:solidFill>
                <a:latin typeface="Golos Text"/>
                <a:ea typeface="Golos Text"/>
                <a:cs typeface="Golos Text"/>
                <a:sym typeface="Golos Text"/>
              </a:rPr>
              <a:t>| </a:t>
            </a:r>
            <a:r>
              <a:rPr lang="en" sz="1000">
                <a:solidFill>
                  <a:schemeClr val="lt1"/>
                </a:solidFill>
                <a:uFill>
                  <a:noFill/>
                </a:uFill>
                <a:latin typeface="Golos Text"/>
                <a:ea typeface="Golos Text"/>
                <a:cs typeface="Golos Text"/>
                <a:sym typeface="Golos Text"/>
                <a:hlinkClick r:id="rId13">
                  <a:extLst>
                    <a:ext uri="{A12FA001-AC4F-418D-AE19-62706E023703}">
                      <ahyp:hlinkClr val="tx"/>
                    </a:ext>
                  </a:extLst>
                </a:hlinkClick>
              </a:rPr>
              <a:t>BLOG</a:t>
            </a:r>
            <a:r>
              <a:rPr lang="en" sz="1000">
                <a:solidFill>
                  <a:schemeClr val="lt1"/>
                </a:solidFill>
                <a:latin typeface="Golos Text"/>
                <a:ea typeface="Golos Text"/>
                <a:cs typeface="Golos Text"/>
                <a:sym typeface="Golos Text"/>
              </a:rPr>
              <a:t> | </a:t>
            </a:r>
            <a:r>
              <a:rPr lang="en" sz="1000">
                <a:solidFill>
                  <a:schemeClr val="lt1"/>
                </a:solidFill>
                <a:uFill>
                  <a:noFill/>
                </a:uFill>
                <a:latin typeface="Golos Text"/>
                <a:ea typeface="Golos Text"/>
                <a:cs typeface="Golos Text"/>
                <a:sym typeface="Golos Text"/>
                <a:hlinkClick r:id="rId14">
                  <a:extLst>
                    <a:ext uri="{A12FA001-AC4F-418D-AE19-62706E023703}">
                      <ahyp:hlinkClr val="tx"/>
                    </a:ext>
                  </a:extLst>
                </a:hlinkClick>
              </a:rPr>
              <a:t>FAQ</a:t>
            </a:r>
            <a:r>
              <a:rPr lang="en" sz="1000">
                <a:solidFill>
                  <a:schemeClr val="lt1"/>
                </a:solidFill>
                <a:latin typeface="Golos Text"/>
                <a:ea typeface="Golos Text"/>
                <a:cs typeface="Golos Text"/>
                <a:sym typeface="Golos Text"/>
              </a:rPr>
              <a:t>S</a:t>
            </a:r>
            <a:endParaRPr sz="1000">
              <a:solidFill>
                <a:schemeClr val="lt1"/>
              </a:solidFill>
              <a:latin typeface="Golos Text"/>
              <a:ea typeface="Golos Text"/>
              <a:cs typeface="Golos Text"/>
              <a:sym typeface="Golos Text"/>
            </a:endParaRPr>
          </a:p>
        </p:txBody>
      </p:sp>
      <p:sp>
        <p:nvSpPr>
          <p:cNvPr id="203" name="Google Shape;203;p36"/>
          <p:cNvSpPr txBox="1"/>
          <p:nvPr/>
        </p:nvSpPr>
        <p:spPr>
          <a:xfrm>
            <a:off x="4861259" y="4133675"/>
            <a:ext cx="3562800" cy="461700"/>
          </a:xfrm>
          <a:prstGeom prst="rect">
            <a:avLst/>
          </a:prstGeom>
          <a:solidFill>
            <a:schemeClr val="dk2"/>
          </a:solidFill>
          <a:ln>
            <a:noFill/>
          </a:ln>
          <a:effectLst>
            <a:outerShdw blurRad="442913" rotWithShape="0" algn="bl" dir="3360000" dist="76200">
              <a:schemeClr val="dk1">
                <a:alpha val="50000"/>
              </a:scheme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los Text"/>
                <a:ea typeface="Golos Text"/>
                <a:cs typeface="Golos Text"/>
                <a:sym typeface="Golos Text"/>
              </a:rPr>
              <a:t>You can visit our sister </a:t>
            </a:r>
            <a:r>
              <a:rPr lang="en" sz="1000">
                <a:solidFill>
                  <a:schemeClr val="lt1"/>
                </a:solidFill>
                <a:latin typeface="Golos Text"/>
                <a:ea typeface="Golos Text"/>
                <a:cs typeface="Golos Text"/>
                <a:sym typeface="Golos Text"/>
              </a:rPr>
              <a:t>projects</a:t>
            </a:r>
            <a:r>
              <a:rPr lang="en" sz="1000">
                <a:solidFill>
                  <a:schemeClr val="lt1"/>
                </a:solidFill>
                <a:latin typeface="Golos Text"/>
                <a:ea typeface="Golos Text"/>
                <a:cs typeface="Golos Text"/>
                <a:sym typeface="Golos Text"/>
              </a:rPr>
              <a:t>:</a:t>
            </a:r>
            <a:br>
              <a:rPr lang="en" sz="1000">
                <a:solidFill>
                  <a:schemeClr val="lt1"/>
                </a:solidFill>
                <a:latin typeface="Golos Text"/>
                <a:ea typeface="Golos Text"/>
                <a:cs typeface="Golos Text"/>
                <a:sym typeface="Golos Text"/>
              </a:rPr>
            </a:br>
            <a:r>
              <a:rPr lang="en" sz="1000">
                <a:solidFill>
                  <a:schemeClr val="lt1"/>
                </a:solidFill>
                <a:uFill>
                  <a:noFill/>
                </a:uFill>
                <a:latin typeface="Golos Text"/>
                <a:ea typeface="Golos Text"/>
                <a:cs typeface="Golos Text"/>
                <a:sym typeface="Golos Text"/>
                <a:hlinkClick r:id="rId15">
                  <a:extLst>
                    <a:ext uri="{A12FA001-AC4F-418D-AE19-62706E023703}">
                      <ahyp:hlinkClr val="tx"/>
                    </a:ext>
                  </a:extLst>
                </a:hlinkClick>
              </a:rPr>
              <a:t>FREEPIK</a:t>
            </a:r>
            <a:r>
              <a:rPr lang="en" sz="1000">
                <a:solidFill>
                  <a:schemeClr val="lt1"/>
                </a:solidFill>
                <a:latin typeface="Golos Text"/>
                <a:ea typeface="Golos Text"/>
                <a:cs typeface="Golos Text"/>
                <a:sym typeface="Golos Text"/>
              </a:rPr>
              <a:t> | </a:t>
            </a:r>
            <a:r>
              <a:rPr lang="en" sz="1000">
                <a:solidFill>
                  <a:schemeClr val="lt1"/>
                </a:solidFill>
                <a:uFill>
                  <a:noFill/>
                </a:uFill>
                <a:latin typeface="Golos Text"/>
                <a:ea typeface="Golos Text"/>
                <a:cs typeface="Golos Text"/>
                <a:sym typeface="Golos Text"/>
                <a:hlinkClick r:id="rId16">
                  <a:extLst>
                    <a:ext uri="{A12FA001-AC4F-418D-AE19-62706E023703}">
                      <ahyp:hlinkClr val="tx"/>
                    </a:ext>
                  </a:extLst>
                </a:hlinkClick>
              </a:rPr>
              <a:t>FLATICON</a:t>
            </a:r>
            <a:r>
              <a:rPr lang="en" sz="1000">
                <a:solidFill>
                  <a:schemeClr val="lt1"/>
                </a:solidFill>
                <a:latin typeface="Golos Text"/>
                <a:ea typeface="Golos Text"/>
                <a:cs typeface="Golos Text"/>
                <a:sym typeface="Golos Text"/>
              </a:rPr>
              <a:t> | </a:t>
            </a:r>
            <a:r>
              <a:rPr lang="en" sz="1000">
                <a:solidFill>
                  <a:schemeClr val="lt1"/>
                </a:solidFill>
                <a:uFill>
                  <a:noFill/>
                </a:uFill>
                <a:latin typeface="Golos Text"/>
                <a:ea typeface="Golos Text"/>
                <a:cs typeface="Golos Text"/>
                <a:sym typeface="Golos Text"/>
                <a:hlinkClick r:id="rId17">
                  <a:extLst>
                    <a:ext uri="{A12FA001-AC4F-418D-AE19-62706E023703}">
                      <ahyp:hlinkClr val="tx"/>
                    </a:ext>
                  </a:extLst>
                </a:hlinkClick>
              </a:rPr>
              <a:t>STORYSET</a:t>
            </a:r>
            <a:r>
              <a:rPr lang="en" sz="1000">
                <a:solidFill>
                  <a:schemeClr val="lt1"/>
                </a:solidFill>
                <a:latin typeface="Golos Text"/>
                <a:ea typeface="Golos Text"/>
                <a:cs typeface="Golos Text"/>
                <a:sym typeface="Golos Text"/>
              </a:rPr>
              <a:t> | </a:t>
            </a:r>
            <a:r>
              <a:rPr lang="en" sz="1000">
                <a:solidFill>
                  <a:schemeClr val="lt1"/>
                </a:solidFill>
                <a:uFill>
                  <a:noFill/>
                </a:uFill>
                <a:latin typeface="Golos Text"/>
                <a:ea typeface="Golos Text"/>
                <a:cs typeface="Golos Text"/>
                <a:sym typeface="Golos Text"/>
                <a:hlinkClick r:id="rId18">
                  <a:extLst>
                    <a:ext uri="{A12FA001-AC4F-418D-AE19-62706E023703}">
                      <ahyp:hlinkClr val="tx"/>
                    </a:ext>
                  </a:extLst>
                </a:hlinkClick>
              </a:rPr>
              <a:t>WEPIK </a:t>
            </a:r>
            <a:r>
              <a:rPr lang="en" sz="1000">
                <a:solidFill>
                  <a:schemeClr val="lt1"/>
                </a:solidFill>
                <a:latin typeface="Golos Text"/>
                <a:ea typeface="Golos Text"/>
                <a:cs typeface="Golos Text"/>
                <a:sym typeface="Golos Text"/>
              </a:rPr>
              <a:t>| </a:t>
            </a:r>
            <a:r>
              <a:rPr lang="en" sz="1000">
                <a:solidFill>
                  <a:schemeClr val="lt1"/>
                </a:solidFill>
                <a:uFill>
                  <a:noFill/>
                </a:uFill>
                <a:latin typeface="Golos Text"/>
                <a:ea typeface="Golos Text"/>
                <a:cs typeface="Golos Text"/>
                <a:sym typeface="Golos Text"/>
                <a:hlinkClick r:id="rId19">
                  <a:extLst>
                    <a:ext uri="{A12FA001-AC4F-418D-AE19-62706E023703}">
                      <ahyp:hlinkClr val="tx"/>
                    </a:ext>
                  </a:extLst>
                </a:hlinkClick>
              </a:rPr>
              <a:t>VIDEVO</a:t>
            </a:r>
            <a:endParaRPr sz="1000">
              <a:solidFill>
                <a:schemeClr val="lt1"/>
              </a:solidFill>
              <a:latin typeface="Golos Text"/>
              <a:ea typeface="Golos Text"/>
              <a:cs typeface="Golos Text"/>
              <a:sym typeface="Golos Tex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54"/>
          <p:cNvSpPr/>
          <p:nvPr/>
        </p:nvSpPr>
        <p:spPr>
          <a:xfrm>
            <a:off x="720000" y="445025"/>
            <a:ext cx="7704000" cy="39903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Divide the content in four ideas</a:t>
            </a:r>
            <a:endParaRPr/>
          </a:p>
        </p:txBody>
      </p:sp>
      <p:sp>
        <p:nvSpPr>
          <p:cNvPr id="553" name="Google Shape;553;p54"/>
          <p:cNvSpPr txBox="1"/>
          <p:nvPr>
            <p:ph idx="1" type="subTitle"/>
          </p:nvPr>
        </p:nvSpPr>
        <p:spPr>
          <a:xfrm>
            <a:off x="2282550" y="1756200"/>
            <a:ext cx="21093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554" name="Google Shape;554;p54"/>
          <p:cNvSpPr txBox="1"/>
          <p:nvPr>
            <p:ph idx="2" type="subTitle"/>
          </p:nvPr>
        </p:nvSpPr>
        <p:spPr>
          <a:xfrm>
            <a:off x="4752149" y="1756200"/>
            <a:ext cx="21093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hot</a:t>
            </a:r>
            <a:endParaRPr/>
          </a:p>
        </p:txBody>
      </p:sp>
      <p:sp>
        <p:nvSpPr>
          <p:cNvPr id="555" name="Google Shape;555;p54"/>
          <p:cNvSpPr txBox="1"/>
          <p:nvPr>
            <p:ph idx="3" type="subTitle"/>
          </p:nvPr>
        </p:nvSpPr>
        <p:spPr>
          <a:xfrm>
            <a:off x="2282550" y="3189600"/>
            <a:ext cx="21093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556" name="Google Shape;556;p54"/>
          <p:cNvSpPr txBox="1"/>
          <p:nvPr>
            <p:ph idx="4" type="subTitle"/>
          </p:nvPr>
        </p:nvSpPr>
        <p:spPr>
          <a:xfrm>
            <a:off x="4752149" y="3189600"/>
            <a:ext cx="21093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557" name="Google Shape;557;p54"/>
          <p:cNvSpPr txBox="1"/>
          <p:nvPr>
            <p:ph idx="5" type="subTitle"/>
          </p:nvPr>
        </p:nvSpPr>
        <p:spPr>
          <a:xfrm>
            <a:off x="2282550" y="1472600"/>
            <a:ext cx="2109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58" name="Google Shape;558;p54"/>
          <p:cNvSpPr txBox="1"/>
          <p:nvPr>
            <p:ph idx="6" type="subTitle"/>
          </p:nvPr>
        </p:nvSpPr>
        <p:spPr>
          <a:xfrm>
            <a:off x="2282550" y="2906075"/>
            <a:ext cx="2109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59" name="Google Shape;559;p54"/>
          <p:cNvSpPr txBox="1"/>
          <p:nvPr>
            <p:ph idx="7" type="subTitle"/>
          </p:nvPr>
        </p:nvSpPr>
        <p:spPr>
          <a:xfrm>
            <a:off x="4752145" y="1472600"/>
            <a:ext cx="2109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60" name="Google Shape;560;p54"/>
          <p:cNvSpPr txBox="1"/>
          <p:nvPr>
            <p:ph idx="8" type="subTitle"/>
          </p:nvPr>
        </p:nvSpPr>
        <p:spPr>
          <a:xfrm>
            <a:off x="4752145" y="2906075"/>
            <a:ext cx="21093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55"/>
          <p:cNvSpPr txBox="1"/>
          <p:nvPr/>
        </p:nvSpPr>
        <p:spPr>
          <a:xfrm>
            <a:off x="6129087" y="1417450"/>
            <a:ext cx="20877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Golos Text"/>
                <a:ea typeface="Golos Text"/>
                <a:cs typeface="Golos Text"/>
                <a:sym typeface="Golos Text"/>
              </a:rPr>
              <a:t>Venus</a:t>
            </a:r>
            <a:endParaRPr sz="2400">
              <a:solidFill>
                <a:schemeClr val="dk2"/>
              </a:solidFill>
              <a:latin typeface="Golos Text"/>
              <a:ea typeface="Golos Text"/>
              <a:cs typeface="Golos Text"/>
              <a:sym typeface="Golos Text"/>
            </a:endParaRPr>
          </a:p>
        </p:txBody>
      </p:sp>
      <p:sp>
        <p:nvSpPr>
          <p:cNvPr id="566" name="Google Shape;566;p55"/>
          <p:cNvSpPr txBox="1"/>
          <p:nvPr/>
        </p:nvSpPr>
        <p:spPr>
          <a:xfrm>
            <a:off x="6129014" y="1873362"/>
            <a:ext cx="20877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2"/>
                </a:solidFill>
                <a:latin typeface="Golos Text"/>
                <a:ea typeface="Golos Text"/>
                <a:cs typeface="Golos Text"/>
                <a:sym typeface="Golos Text"/>
              </a:rPr>
              <a:t>Venus has a beautiful name but it’s hot</a:t>
            </a:r>
            <a:endParaRPr sz="1200">
              <a:solidFill>
                <a:schemeClr val="dk2"/>
              </a:solidFill>
              <a:latin typeface="Golos Text"/>
              <a:ea typeface="Golos Text"/>
              <a:cs typeface="Golos Text"/>
              <a:sym typeface="Golos Text"/>
            </a:endParaRPr>
          </a:p>
        </p:txBody>
      </p:sp>
      <p:sp>
        <p:nvSpPr>
          <p:cNvPr id="567" name="Google Shape;567;p55"/>
          <p:cNvSpPr txBox="1"/>
          <p:nvPr/>
        </p:nvSpPr>
        <p:spPr>
          <a:xfrm>
            <a:off x="874250" y="3178000"/>
            <a:ext cx="20877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Golos Text"/>
                <a:ea typeface="Golos Text"/>
                <a:cs typeface="Golos Text"/>
                <a:sym typeface="Golos Text"/>
              </a:rPr>
              <a:t>Mercury</a:t>
            </a:r>
            <a:endParaRPr sz="2400">
              <a:solidFill>
                <a:schemeClr val="lt1"/>
              </a:solidFill>
              <a:latin typeface="Golos Text"/>
              <a:ea typeface="Golos Text"/>
              <a:cs typeface="Golos Text"/>
              <a:sym typeface="Golos Text"/>
            </a:endParaRPr>
          </a:p>
        </p:txBody>
      </p:sp>
      <p:sp>
        <p:nvSpPr>
          <p:cNvPr id="568" name="Google Shape;568;p55"/>
          <p:cNvSpPr txBox="1"/>
          <p:nvPr/>
        </p:nvSpPr>
        <p:spPr>
          <a:xfrm>
            <a:off x="874343" y="1837562"/>
            <a:ext cx="20877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Mars is actually a very cold place</a:t>
            </a:r>
            <a:endParaRPr sz="1200">
              <a:solidFill>
                <a:schemeClr val="dk2"/>
              </a:solidFill>
              <a:latin typeface="Golos Text"/>
              <a:ea typeface="Golos Text"/>
              <a:cs typeface="Golos Text"/>
              <a:sym typeface="Golos Text"/>
            </a:endParaRPr>
          </a:p>
        </p:txBody>
      </p:sp>
      <p:sp>
        <p:nvSpPr>
          <p:cNvPr id="569" name="Google Shape;569;p55"/>
          <p:cNvSpPr txBox="1"/>
          <p:nvPr/>
        </p:nvSpPr>
        <p:spPr>
          <a:xfrm>
            <a:off x="874306" y="3626700"/>
            <a:ext cx="20877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Golos Text"/>
                <a:ea typeface="Golos Text"/>
                <a:cs typeface="Golos Text"/>
                <a:sym typeface="Golos Text"/>
              </a:rPr>
              <a:t>Mercury i</a:t>
            </a:r>
            <a:r>
              <a:rPr lang="en" sz="1200">
                <a:solidFill>
                  <a:schemeClr val="lt1"/>
                </a:solidFill>
                <a:latin typeface="Golos Text"/>
                <a:ea typeface="Golos Text"/>
                <a:cs typeface="Golos Text"/>
                <a:sym typeface="Golos Text"/>
              </a:rPr>
              <a:t>s the closest planet to the Sun</a:t>
            </a:r>
            <a:endParaRPr sz="1200">
              <a:solidFill>
                <a:schemeClr val="lt1"/>
              </a:solidFill>
              <a:latin typeface="Golos Text"/>
              <a:ea typeface="Golos Text"/>
              <a:cs typeface="Golos Text"/>
              <a:sym typeface="Golos Text"/>
            </a:endParaRPr>
          </a:p>
        </p:txBody>
      </p:sp>
      <p:sp>
        <p:nvSpPr>
          <p:cNvPr id="570" name="Google Shape;570;p55"/>
          <p:cNvSpPr txBox="1"/>
          <p:nvPr/>
        </p:nvSpPr>
        <p:spPr>
          <a:xfrm>
            <a:off x="6129087" y="3213800"/>
            <a:ext cx="20877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Golos Text"/>
                <a:ea typeface="Golos Text"/>
                <a:cs typeface="Golos Text"/>
                <a:sym typeface="Golos Text"/>
              </a:rPr>
              <a:t>Saturn</a:t>
            </a:r>
            <a:endParaRPr sz="2400">
              <a:solidFill>
                <a:schemeClr val="lt1"/>
              </a:solidFill>
              <a:latin typeface="Golos Text"/>
              <a:ea typeface="Golos Text"/>
              <a:cs typeface="Golos Text"/>
              <a:sym typeface="Golos Text"/>
            </a:endParaRPr>
          </a:p>
        </p:txBody>
      </p:sp>
      <p:sp>
        <p:nvSpPr>
          <p:cNvPr id="571" name="Google Shape;571;p55"/>
          <p:cNvSpPr txBox="1"/>
          <p:nvPr/>
        </p:nvSpPr>
        <p:spPr>
          <a:xfrm>
            <a:off x="6129040" y="3662500"/>
            <a:ext cx="20877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lt1"/>
                </a:solidFill>
                <a:latin typeface="Golos Text"/>
                <a:ea typeface="Golos Text"/>
                <a:cs typeface="Golos Text"/>
                <a:sym typeface="Golos Text"/>
              </a:rPr>
              <a:t>Saturn is a gas giant and has several rings</a:t>
            </a:r>
            <a:endParaRPr sz="1200">
              <a:solidFill>
                <a:schemeClr val="lt1"/>
              </a:solidFill>
              <a:latin typeface="Golos Text"/>
              <a:ea typeface="Golos Text"/>
              <a:cs typeface="Golos Text"/>
              <a:sym typeface="Golos Text"/>
            </a:endParaRPr>
          </a:p>
        </p:txBody>
      </p:sp>
      <p:sp>
        <p:nvSpPr>
          <p:cNvPr id="572" name="Google Shape;572;p55"/>
          <p:cNvSpPr txBox="1"/>
          <p:nvPr/>
        </p:nvSpPr>
        <p:spPr>
          <a:xfrm>
            <a:off x="874313" y="1381650"/>
            <a:ext cx="20877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Golos Text"/>
                <a:ea typeface="Golos Text"/>
                <a:cs typeface="Golos Text"/>
                <a:sym typeface="Golos Text"/>
              </a:rPr>
              <a:t>Mars</a:t>
            </a:r>
            <a:endParaRPr sz="2400">
              <a:solidFill>
                <a:schemeClr val="dk2"/>
              </a:solidFill>
              <a:latin typeface="Golos Text"/>
              <a:ea typeface="Golos Text"/>
              <a:cs typeface="Golos Text"/>
              <a:sym typeface="Golos Text"/>
            </a:endParaRPr>
          </a:p>
        </p:txBody>
      </p:sp>
      <p:sp>
        <p:nvSpPr>
          <p:cNvPr id="573" name="Google Shape;573;p5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an </a:t>
            </a:r>
            <a:r>
              <a:rPr lang="en"/>
              <a:t>infographic</a:t>
            </a:r>
            <a:endParaRPr/>
          </a:p>
        </p:txBody>
      </p:sp>
      <p:sp>
        <p:nvSpPr>
          <p:cNvPr id="574" name="Google Shape;574;p55"/>
          <p:cNvSpPr/>
          <p:nvPr/>
        </p:nvSpPr>
        <p:spPr>
          <a:xfrm>
            <a:off x="3522214" y="1760800"/>
            <a:ext cx="2046600" cy="2046600"/>
          </a:xfrm>
          <a:prstGeom prst="ellipse">
            <a:avLst/>
          </a:prstGeom>
          <a:solidFill>
            <a:schemeClr val="lt1"/>
          </a:solidFill>
          <a:ln>
            <a:noFill/>
          </a:ln>
          <a:effectLst>
            <a:outerShdw blurRad="242888" rotWithShape="0" algn="bl" dir="5400000" dist="952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5"/>
          <p:cNvSpPr/>
          <p:nvPr/>
        </p:nvSpPr>
        <p:spPr>
          <a:xfrm>
            <a:off x="3843061" y="2076448"/>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5"/>
          <p:cNvSpPr/>
          <p:nvPr/>
        </p:nvSpPr>
        <p:spPr>
          <a:xfrm>
            <a:off x="3843061" y="2919048"/>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5"/>
          <p:cNvSpPr/>
          <p:nvPr/>
        </p:nvSpPr>
        <p:spPr>
          <a:xfrm>
            <a:off x="4675261" y="2076448"/>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5"/>
          <p:cNvSpPr/>
          <p:nvPr/>
        </p:nvSpPr>
        <p:spPr>
          <a:xfrm>
            <a:off x="4675261" y="2919048"/>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5"/>
          <p:cNvSpPr/>
          <p:nvPr/>
        </p:nvSpPr>
        <p:spPr>
          <a:xfrm>
            <a:off x="4001087" y="3077107"/>
            <a:ext cx="256641" cy="25658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 name="Google Shape;580;p55"/>
          <p:cNvSpPr/>
          <p:nvPr/>
        </p:nvSpPr>
        <p:spPr>
          <a:xfrm>
            <a:off x="4832050" y="2240650"/>
            <a:ext cx="259124" cy="256601"/>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 name="Google Shape;581;p55"/>
          <p:cNvSpPr/>
          <p:nvPr/>
        </p:nvSpPr>
        <p:spPr>
          <a:xfrm>
            <a:off x="4004772" y="2249515"/>
            <a:ext cx="249245" cy="238876"/>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2" name="Google Shape;582;p55"/>
          <p:cNvGrpSpPr/>
          <p:nvPr/>
        </p:nvGrpSpPr>
        <p:grpSpPr>
          <a:xfrm>
            <a:off x="4833144" y="3077101"/>
            <a:ext cx="256920" cy="256588"/>
            <a:chOff x="5053900" y="2021500"/>
            <a:chExt cx="483750" cy="483125"/>
          </a:xfrm>
        </p:grpSpPr>
        <p:sp>
          <p:nvSpPr>
            <p:cNvPr id="583" name="Google Shape;583;p5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 name="Google Shape;584;p5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 name="Google Shape;585;p5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 name="Google Shape;586;p5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 name="Google Shape;587;p5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 name="Google Shape;588;p5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 name="Google Shape;589;p5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 name="Google Shape;590;p5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56"/>
          <p:cNvSpPr txBox="1"/>
          <p:nvPr>
            <p:ph type="title"/>
          </p:nvPr>
        </p:nvSpPr>
        <p:spPr>
          <a:xfrm>
            <a:off x="720000" y="446407"/>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table</a:t>
            </a:r>
            <a:endParaRPr/>
          </a:p>
        </p:txBody>
      </p:sp>
      <p:graphicFrame>
        <p:nvGraphicFramePr>
          <p:cNvPr id="596" name="Google Shape;596;p56"/>
          <p:cNvGraphicFramePr/>
          <p:nvPr/>
        </p:nvGraphicFramePr>
        <p:xfrm>
          <a:off x="972463" y="1216048"/>
          <a:ext cx="3000000" cy="3000000"/>
        </p:xfrm>
        <a:graphic>
          <a:graphicData uri="http://schemas.openxmlformats.org/drawingml/2006/table">
            <a:tbl>
              <a:tblPr>
                <a:noFill/>
                <a:tableStyleId>{2EBE2A19-A085-40CF-A2C0-2C15B53B4EA9}</a:tableStyleId>
              </a:tblPr>
              <a:tblGrid>
                <a:gridCol w="1428325"/>
                <a:gridCol w="1843800"/>
                <a:gridCol w="1963500"/>
                <a:gridCol w="1963450"/>
              </a:tblGrid>
              <a:tr h="658525">
                <a:tc>
                  <a:txBody>
                    <a:bodyPr/>
                    <a:lstStyle/>
                    <a:p>
                      <a:pPr indent="0" lvl="0" marL="0" rtl="0" algn="l">
                        <a:spcBef>
                          <a:spcPts val="0"/>
                        </a:spcBef>
                        <a:spcAft>
                          <a:spcPts val="0"/>
                        </a:spcAft>
                        <a:buNone/>
                      </a:pPr>
                      <a:r>
                        <a:rPr lang="en" sz="1800">
                          <a:solidFill>
                            <a:schemeClr val="lt1"/>
                          </a:solidFill>
                          <a:latin typeface="Golos Text"/>
                          <a:ea typeface="Golos Text"/>
                          <a:cs typeface="Golos Text"/>
                          <a:sym typeface="Golos Text"/>
                        </a:rPr>
                        <a:t>Concept</a:t>
                      </a:r>
                      <a:endParaRPr sz="1800">
                        <a:solidFill>
                          <a:schemeClr val="lt1"/>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lt1"/>
                          </a:solidFill>
                          <a:latin typeface="Golos Text"/>
                          <a:ea typeface="Golos Text"/>
                          <a:cs typeface="Golos Text"/>
                          <a:sym typeface="Golos Text"/>
                        </a:rPr>
                        <a:t>M</a:t>
                      </a:r>
                      <a:r>
                        <a:rPr lang="en" sz="1800">
                          <a:solidFill>
                            <a:schemeClr val="lt1"/>
                          </a:solidFill>
                          <a:latin typeface="Golos Text"/>
                          <a:ea typeface="Golos Text"/>
                          <a:cs typeface="Golos Text"/>
                          <a:sym typeface="Golos Text"/>
                        </a:rPr>
                        <a:t>ass</a:t>
                      </a:r>
                      <a:endParaRPr sz="1800">
                        <a:solidFill>
                          <a:schemeClr val="lt1"/>
                        </a:solidFill>
                        <a:latin typeface="Golos Text"/>
                        <a:ea typeface="Golos Text"/>
                        <a:cs typeface="Golos Text"/>
                        <a:sym typeface="Golos Text"/>
                      </a:endParaRPr>
                    </a:p>
                    <a:p>
                      <a:pPr indent="0" lvl="0" marL="0" rtl="0" algn="ctr">
                        <a:spcBef>
                          <a:spcPts val="0"/>
                        </a:spcBef>
                        <a:spcAft>
                          <a:spcPts val="0"/>
                        </a:spcAft>
                        <a:buNone/>
                      </a:pPr>
                      <a:r>
                        <a:rPr lang="en" sz="1800">
                          <a:solidFill>
                            <a:schemeClr val="lt1"/>
                          </a:solidFill>
                          <a:latin typeface="Golos Text"/>
                          <a:ea typeface="Golos Text"/>
                          <a:cs typeface="Golos Text"/>
                          <a:sym typeface="Golos Text"/>
                        </a:rPr>
                        <a:t>(earths)</a:t>
                      </a:r>
                      <a:endParaRPr sz="1800">
                        <a:solidFill>
                          <a:schemeClr val="lt1"/>
                        </a:solidFill>
                        <a:latin typeface="Golos Text"/>
                        <a:ea typeface="Golos Text"/>
                        <a:cs typeface="Golos Text"/>
                        <a:sym typeface="Golos Text"/>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lang="en" sz="1800">
                          <a:solidFill>
                            <a:schemeClr val="lt1"/>
                          </a:solidFill>
                          <a:latin typeface="Golos Text"/>
                          <a:ea typeface="Golos Text"/>
                          <a:cs typeface="Golos Text"/>
                          <a:sym typeface="Golos Text"/>
                        </a:rPr>
                        <a:t>D</a:t>
                      </a:r>
                      <a:r>
                        <a:rPr lang="en" sz="1800">
                          <a:solidFill>
                            <a:schemeClr val="lt1"/>
                          </a:solidFill>
                          <a:latin typeface="Golos Text"/>
                          <a:ea typeface="Golos Text"/>
                          <a:cs typeface="Golos Text"/>
                          <a:sym typeface="Golos Text"/>
                        </a:rPr>
                        <a:t>iameter</a:t>
                      </a:r>
                      <a:endParaRPr sz="1800">
                        <a:solidFill>
                          <a:schemeClr val="lt1"/>
                        </a:solidFill>
                        <a:latin typeface="Golos Text"/>
                        <a:ea typeface="Golos Text"/>
                        <a:cs typeface="Golos Text"/>
                        <a:sym typeface="Golos Text"/>
                      </a:endParaRPr>
                    </a:p>
                    <a:p>
                      <a:pPr indent="0" lvl="0" marL="0" rtl="0" algn="ctr">
                        <a:spcBef>
                          <a:spcPts val="0"/>
                        </a:spcBef>
                        <a:spcAft>
                          <a:spcPts val="0"/>
                        </a:spcAft>
                        <a:buNone/>
                      </a:pPr>
                      <a:r>
                        <a:rPr lang="en" sz="1800">
                          <a:solidFill>
                            <a:schemeClr val="lt1"/>
                          </a:solidFill>
                          <a:latin typeface="Golos Text"/>
                          <a:ea typeface="Golos Text"/>
                          <a:cs typeface="Golos Text"/>
                          <a:sym typeface="Golos Text"/>
                        </a:rPr>
                        <a:t>(earths)</a:t>
                      </a:r>
                      <a:endParaRPr sz="1800">
                        <a:solidFill>
                          <a:schemeClr val="lt1"/>
                        </a:solidFill>
                        <a:latin typeface="Golos Text"/>
                        <a:ea typeface="Golos Text"/>
                        <a:cs typeface="Golos Text"/>
                        <a:sym typeface="Golos Text"/>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lang="en" sz="1800">
                          <a:solidFill>
                            <a:schemeClr val="lt1"/>
                          </a:solidFill>
                          <a:latin typeface="Golos Text"/>
                          <a:ea typeface="Golos Text"/>
                          <a:cs typeface="Golos Text"/>
                          <a:sym typeface="Golos Text"/>
                        </a:rPr>
                        <a:t>S</a:t>
                      </a:r>
                      <a:r>
                        <a:rPr lang="en" sz="1800">
                          <a:solidFill>
                            <a:schemeClr val="lt1"/>
                          </a:solidFill>
                          <a:latin typeface="Golos Text"/>
                          <a:ea typeface="Golos Text"/>
                          <a:cs typeface="Golos Text"/>
                          <a:sym typeface="Golos Text"/>
                        </a:rPr>
                        <a:t>urface gravity</a:t>
                      </a:r>
                      <a:endParaRPr sz="1800">
                        <a:solidFill>
                          <a:schemeClr val="lt1"/>
                        </a:solidFill>
                        <a:latin typeface="Golos Text"/>
                        <a:ea typeface="Golos Text"/>
                        <a:cs typeface="Golos Text"/>
                        <a:sym typeface="Golos Text"/>
                      </a:endParaRPr>
                    </a:p>
                    <a:p>
                      <a:pPr indent="0" lvl="0" marL="0" rtl="0" algn="ctr">
                        <a:spcBef>
                          <a:spcPts val="0"/>
                        </a:spcBef>
                        <a:spcAft>
                          <a:spcPts val="0"/>
                        </a:spcAft>
                        <a:buClr>
                          <a:srgbClr val="000000"/>
                        </a:buClr>
                        <a:buSzPts val="1100"/>
                        <a:buFont typeface="Arial"/>
                        <a:buNone/>
                      </a:pPr>
                      <a:r>
                        <a:rPr lang="en" sz="1800">
                          <a:solidFill>
                            <a:schemeClr val="lt1"/>
                          </a:solidFill>
                          <a:latin typeface="Golos Text"/>
                          <a:ea typeface="Golos Text"/>
                          <a:cs typeface="Golos Text"/>
                          <a:sym typeface="Golos Text"/>
                        </a:rPr>
                        <a:t>(earths)</a:t>
                      </a:r>
                      <a:endParaRPr sz="1800">
                        <a:solidFill>
                          <a:schemeClr val="lt1"/>
                        </a:solidFill>
                        <a:latin typeface="Golos Text"/>
                        <a:ea typeface="Golos Text"/>
                        <a:cs typeface="Golos Text"/>
                        <a:sym typeface="Golos Text"/>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r>
              <a:tr h="684300">
                <a:tc>
                  <a:txBody>
                    <a:bodyPr/>
                    <a:lstStyle/>
                    <a:p>
                      <a:pPr indent="0" lvl="0" marL="0" rtl="0" algn="l">
                        <a:spcBef>
                          <a:spcPts val="0"/>
                        </a:spcBef>
                        <a:spcAft>
                          <a:spcPts val="0"/>
                        </a:spcAft>
                        <a:buNone/>
                      </a:pPr>
                      <a:r>
                        <a:rPr lang="en" sz="1800">
                          <a:solidFill>
                            <a:schemeClr val="dk2"/>
                          </a:solidFill>
                          <a:latin typeface="Golos Text"/>
                          <a:ea typeface="Golos Text"/>
                          <a:cs typeface="Golos Text"/>
                          <a:sym typeface="Golos Text"/>
                        </a:rPr>
                        <a:t>Mercury</a:t>
                      </a:r>
                      <a:endParaRPr sz="18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0.06</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0.38</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0.38</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84300">
                <a:tc>
                  <a:txBody>
                    <a:bodyPr/>
                    <a:lstStyle/>
                    <a:p>
                      <a:pPr indent="0" lvl="0" marL="0" rtl="0" algn="l">
                        <a:spcBef>
                          <a:spcPts val="0"/>
                        </a:spcBef>
                        <a:spcAft>
                          <a:spcPts val="0"/>
                        </a:spcAft>
                        <a:buNone/>
                      </a:pPr>
                      <a:r>
                        <a:rPr lang="en" sz="1800">
                          <a:solidFill>
                            <a:schemeClr val="dk2"/>
                          </a:solidFill>
                          <a:latin typeface="Golos Text"/>
                          <a:ea typeface="Golos Text"/>
                          <a:cs typeface="Golos Text"/>
                          <a:sym typeface="Golos Text"/>
                        </a:rPr>
                        <a:t>Mars</a:t>
                      </a:r>
                      <a:endParaRPr sz="18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0.11</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0.53</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0.38</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84300">
                <a:tc>
                  <a:txBody>
                    <a:bodyPr/>
                    <a:lstStyle/>
                    <a:p>
                      <a:pPr indent="0" lvl="0" marL="0" rtl="0" algn="l">
                        <a:spcBef>
                          <a:spcPts val="0"/>
                        </a:spcBef>
                        <a:spcAft>
                          <a:spcPts val="0"/>
                        </a:spcAft>
                        <a:buNone/>
                      </a:pPr>
                      <a:r>
                        <a:rPr lang="en" sz="1800">
                          <a:solidFill>
                            <a:schemeClr val="dk2"/>
                          </a:solidFill>
                          <a:latin typeface="Golos Text"/>
                          <a:ea typeface="Golos Text"/>
                          <a:cs typeface="Golos Text"/>
                          <a:sym typeface="Golos Text"/>
                        </a:rPr>
                        <a:t>Saturn</a:t>
                      </a:r>
                      <a:endParaRPr sz="18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95.2</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9.4</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1.16</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57"/>
          <p:cNvSpPr/>
          <p:nvPr/>
        </p:nvSpPr>
        <p:spPr>
          <a:xfrm>
            <a:off x="713225" y="872700"/>
            <a:ext cx="6094500" cy="33981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7"/>
          <p:cNvSpPr txBox="1"/>
          <p:nvPr>
            <p:ph type="title"/>
          </p:nvPr>
        </p:nvSpPr>
        <p:spPr>
          <a:xfrm>
            <a:off x="1751200" y="1698025"/>
            <a:ext cx="4749900" cy="169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cxnSp>
        <p:nvCxnSpPr>
          <p:cNvPr id="603" name="Google Shape;603;p57"/>
          <p:cNvCxnSpPr/>
          <p:nvPr/>
        </p:nvCxnSpPr>
        <p:spPr>
          <a:xfrm>
            <a:off x="1469275" y="1815425"/>
            <a:ext cx="4500" cy="1465800"/>
          </a:xfrm>
          <a:prstGeom prst="straightConnector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58"/>
          <p:cNvSpPr txBox="1"/>
          <p:nvPr>
            <p:ph type="title"/>
          </p:nvPr>
        </p:nvSpPr>
        <p:spPr>
          <a:xfrm>
            <a:off x="713225" y="854638"/>
            <a:ext cx="3444300" cy="11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this graph</a:t>
            </a:r>
            <a:endParaRPr/>
          </a:p>
        </p:txBody>
      </p:sp>
      <p:sp>
        <p:nvSpPr>
          <p:cNvPr id="609" name="Google Shape;609;p58"/>
          <p:cNvSpPr txBox="1"/>
          <p:nvPr/>
        </p:nvSpPr>
        <p:spPr>
          <a:xfrm>
            <a:off x="713225" y="2106575"/>
            <a:ext cx="2900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Golos Text"/>
                <a:ea typeface="Golos Text"/>
                <a:cs typeface="Golos Text"/>
                <a:sym typeface="Golos Text"/>
              </a:rPr>
              <a:t>Follow the link in the graph to modify its data and then paste the new one here. </a:t>
            </a:r>
            <a:r>
              <a:rPr b="1" lang="en" sz="1100">
                <a:solidFill>
                  <a:schemeClr val="lt1"/>
                </a:solidFill>
                <a:uFill>
                  <a:noFill/>
                </a:uFill>
                <a:latin typeface="Golos Text"/>
                <a:ea typeface="Golos Text"/>
                <a:cs typeface="Golos Text"/>
                <a:sym typeface="Golos Text"/>
                <a:hlinkClick r:id="rId3">
                  <a:extLst>
                    <a:ext uri="{A12FA001-AC4F-418D-AE19-62706E023703}">
                      <ahyp:hlinkClr val="tx"/>
                    </a:ext>
                  </a:extLst>
                </a:hlinkClick>
              </a:rPr>
              <a:t>For more info, click here</a:t>
            </a:r>
            <a:endParaRPr b="1" sz="1100">
              <a:solidFill>
                <a:schemeClr val="lt1"/>
              </a:solidFill>
              <a:latin typeface="Golos Text"/>
              <a:ea typeface="Golos Text"/>
              <a:cs typeface="Golos Text"/>
              <a:sym typeface="Golos Text"/>
            </a:endParaRPr>
          </a:p>
        </p:txBody>
      </p:sp>
      <p:sp>
        <p:nvSpPr>
          <p:cNvPr id="610" name="Google Shape;610;p58"/>
          <p:cNvSpPr txBox="1"/>
          <p:nvPr>
            <p:ph idx="4294967295" type="title"/>
          </p:nvPr>
        </p:nvSpPr>
        <p:spPr>
          <a:xfrm>
            <a:off x="713225" y="3583125"/>
            <a:ext cx="1817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Mercury</a:t>
            </a:r>
            <a:endParaRPr sz="2400"/>
          </a:p>
        </p:txBody>
      </p:sp>
      <p:sp>
        <p:nvSpPr>
          <p:cNvPr id="611" name="Google Shape;611;p58"/>
          <p:cNvSpPr txBox="1"/>
          <p:nvPr>
            <p:ph idx="4294967295" type="subTitle"/>
          </p:nvPr>
        </p:nvSpPr>
        <p:spPr>
          <a:xfrm>
            <a:off x="713225" y="4031308"/>
            <a:ext cx="18171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1200"/>
              <a:t>Mercury is the smallest planet</a:t>
            </a:r>
            <a:endParaRPr sz="1200"/>
          </a:p>
        </p:txBody>
      </p:sp>
      <p:sp>
        <p:nvSpPr>
          <p:cNvPr id="612" name="Google Shape;612;p58"/>
          <p:cNvSpPr txBox="1"/>
          <p:nvPr>
            <p:ph idx="4294967295" type="title"/>
          </p:nvPr>
        </p:nvSpPr>
        <p:spPr>
          <a:xfrm>
            <a:off x="4650182" y="3583125"/>
            <a:ext cx="1817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Jupiter</a:t>
            </a:r>
            <a:endParaRPr sz="2400"/>
          </a:p>
        </p:txBody>
      </p:sp>
      <p:sp>
        <p:nvSpPr>
          <p:cNvPr id="613" name="Google Shape;613;p58"/>
          <p:cNvSpPr txBox="1"/>
          <p:nvPr>
            <p:ph idx="4294967295" type="subTitle"/>
          </p:nvPr>
        </p:nvSpPr>
        <p:spPr>
          <a:xfrm>
            <a:off x="4650182" y="4031296"/>
            <a:ext cx="18171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1200"/>
              <a:t>Jupiter is the biggest planet of them all</a:t>
            </a:r>
            <a:endParaRPr sz="1200"/>
          </a:p>
        </p:txBody>
      </p:sp>
      <p:sp>
        <p:nvSpPr>
          <p:cNvPr id="614" name="Google Shape;614;p58"/>
          <p:cNvSpPr txBox="1"/>
          <p:nvPr>
            <p:ph idx="4294967295" type="title"/>
          </p:nvPr>
        </p:nvSpPr>
        <p:spPr>
          <a:xfrm>
            <a:off x="2686674" y="3592950"/>
            <a:ext cx="1817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Venus</a:t>
            </a:r>
            <a:endParaRPr sz="2400"/>
          </a:p>
        </p:txBody>
      </p:sp>
      <p:sp>
        <p:nvSpPr>
          <p:cNvPr id="615" name="Google Shape;615;p58"/>
          <p:cNvSpPr txBox="1"/>
          <p:nvPr>
            <p:ph idx="4294967295" type="subTitle"/>
          </p:nvPr>
        </p:nvSpPr>
        <p:spPr>
          <a:xfrm>
            <a:off x="2686689" y="4041133"/>
            <a:ext cx="18171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1200"/>
              <a:t>Venus has </a:t>
            </a:r>
            <a:r>
              <a:rPr lang="en"/>
              <a:t>a beautiful name but it’s hot</a:t>
            </a:r>
            <a:endParaRPr sz="1200"/>
          </a:p>
        </p:txBody>
      </p:sp>
      <p:sp>
        <p:nvSpPr>
          <p:cNvPr id="616" name="Google Shape;616;p58"/>
          <p:cNvSpPr txBox="1"/>
          <p:nvPr>
            <p:ph idx="4294967295" type="title"/>
          </p:nvPr>
        </p:nvSpPr>
        <p:spPr>
          <a:xfrm>
            <a:off x="6613678" y="3592950"/>
            <a:ext cx="18171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Saturn</a:t>
            </a:r>
            <a:endParaRPr sz="2400"/>
          </a:p>
        </p:txBody>
      </p:sp>
      <p:sp>
        <p:nvSpPr>
          <p:cNvPr id="617" name="Google Shape;617;p58"/>
          <p:cNvSpPr txBox="1"/>
          <p:nvPr>
            <p:ph idx="4294967295" type="subTitle"/>
          </p:nvPr>
        </p:nvSpPr>
        <p:spPr>
          <a:xfrm>
            <a:off x="6613678" y="4041121"/>
            <a:ext cx="18171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1200"/>
              <a:t>Saturn is a gas giant with several rings</a:t>
            </a:r>
            <a:endParaRPr sz="1200"/>
          </a:p>
        </p:txBody>
      </p:sp>
      <p:sp>
        <p:nvSpPr>
          <p:cNvPr id="618" name="Google Shape;618;p58"/>
          <p:cNvSpPr/>
          <p:nvPr/>
        </p:nvSpPr>
        <p:spPr>
          <a:xfrm>
            <a:off x="815550" y="3522613"/>
            <a:ext cx="502200" cy="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8"/>
          <p:cNvSpPr/>
          <p:nvPr/>
        </p:nvSpPr>
        <p:spPr>
          <a:xfrm>
            <a:off x="4739725" y="3522613"/>
            <a:ext cx="502200" cy="74700"/>
          </a:xfrm>
          <a:prstGeom prst="rect">
            <a:avLst/>
          </a:prstGeom>
          <a:solidFill>
            <a:srgbClr val="9FB4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8"/>
          <p:cNvSpPr/>
          <p:nvPr/>
        </p:nvSpPr>
        <p:spPr>
          <a:xfrm>
            <a:off x="2727238" y="3522613"/>
            <a:ext cx="502200" cy="74700"/>
          </a:xfrm>
          <a:prstGeom prst="rect">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8"/>
          <p:cNvSpPr/>
          <p:nvPr/>
        </p:nvSpPr>
        <p:spPr>
          <a:xfrm>
            <a:off x="6678975" y="3522613"/>
            <a:ext cx="502200" cy="74700"/>
          </a:xfrm>
          <a:prstGeom prst="rect">
            <a:avLst/>
          </a:prstGeom>
          <a:solidFill>
            <a:srgbClr val="D3D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22" name="Google Shape;622;p58" title="Gráfico">
            <a:hlinkClick r:id="rId4"/>
          </p:cNvPr>
          <p:cNvPicPr preferRelativeResize="0"/>
          <p:nvPr/>
        </p:nvPicPr>
        <p:blipFill>
          <a:blip r:embed="rId5">
            <a:alphaModFix/>
          </a:blip>
          <a:stretch>
            <a:fillRect/>
          </a:stretch>
        </p:blipFill>
        <p:spPr>
          <a:xfrm>
            <a:off x="4026200" y="484675"/>
            <a:ext cx="4299776" cy="266085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59"/>
          <p:cNvSpPr/>
          <p:nvPr/>
        </p:nvSpPr>
        <p:spPr>
          <a:xfrm>
            <a:off x="713250" y="1353525"/>
            <a:ext cx="7717500" cy="21603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9"/>
          <p:cNvSpPr txBox="1"/>
          <p:nvPr>
            <p:ph type="title"/>
          </p:nvPr>
        </p:nvSpPr>
        <p:spPr>
          <a:xfrm>
            <a:off x="1632850" y="1353525"/>
            <a:ext cx="6576000" cy="134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4,498,300,000</a:t>
            </a:r>
            <a:endParaRPr/>
          </a:p>
        </p:txBody>
      </p:sp>
      <p:sp>
        <p:nvSpPr>
          <p:cNvPr id="629" name="Google Shape;629;p59"/>
          <p:cNvSpPr txBox="1"/>
          <p:nvPr>
            <p:ph idx="1" type="subTitle"/>
          </p:nvPr>
        </p:nvSpPr>
        <p:spPr>
          <a:xfrm>
            <a:off x="1632850" y="2699925"/>
            <a:ext cx="65760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cxnSp>
        <p:nvCxnSpPr>
          <p:cNvPr id="630" name="Google Shape;630;p59"/>
          <p:cNvCxnSpPr/>
          <p:nvPr/>
        </p:nvCxnSpPr>
        <p:spPr>
          <a:xfrm>
            <a:off x="1344025" y="1636550"/>
            <a:ext cx="13500" cy="1027500"/>
          </a:xfrm>
          <a:prstGeom prst="straightConnector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60"/>
          <p:cNvSpPr txBox="1"/>
          <p:nvPr>
            <p:ph type="title"/>
          </p:nvPr>
        </p:nvSpPr>
        <p:spPr>
          <a:xfrm>
            <a:off x="720000" y="446407"/>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Included</a:t>
            </a:r>
            <a:r>
              <a:rPr lang="en"/>
              <a:t> services</a:t>
            </a:r>
            <a:endParaRPr/>
          </a:p>
        </p:txBody>
      </p:sp>
      <p:graphicFrame>
        <p:nvGraphicFramePr>
          <p:cNvPr id="636" name="Google Shape;636;p60"/>
          <p:cNvGraphicFramePr/>
          <p:nvPr/>
        </p:nvGraphicFramePr>
        <p:xfrm>
          <a:off x="963388" y="1441660"/>
          <a:ext cx="3000000" cy="3000000"/>
        </p:xfrm>
        <a:graphic>
          <a:graphicData uri="http://schemas.openxmlformats.org/drawingml/2006/table">
            <a:tbl>
              <a:tblPr>
                <a:noFill/>
                <a:tableStyleId>{2EBE2A19-A085-40CF-A2C0-2C15B53B4EA9}</a:tableStyleId>
              </a:tblPr>
              <a:tblGrid>
                <a:gridCol w="1935350"/>
                <a:gridCol w="985100"/>
                <a:gridCol w="1007725"/>
                <a:gridCol w="924675"/>
              </a:tblGrid>
              <a:tr h="466750">
                <a:tc>
                  <a:txBody>
                    <a:bodyPr/>
                    <a:lstStyle/>
                    <a:p>
                      <a:pPr indent="0" lvl="0" marL="0" rtl="0" algn="ctr">
                        <a:spcBef>
                          <a:spcPts val="0"/>
                        </a:spcBef>
                        <a:spcAft>
                          <a:spcPts val="0"/>
                        </a:spcAft>
                        <a:buNone/>
                      </a:pPr>
                      <a:r>
                        <a:rPr lang="en" sz="1800">
                          <a:solidFill>
                            <a:schemeClr val="lt1"/>
                          </a:solidFill>
                          <a:latin typeface="Golos Text"/>
                          <a:ea typeface="Golos Text"/>
                          <a:cs typeface="Golos Text"/>
                          <a:sym typeface="Golos Text"/>
                        </a:rPr>
                        <a:t>Services</a:t>
                      </a:r>
                      <a:endParaRPr sz="1800">
                        <a:solidFill>
                          <a:schemeClr val="lt1"/>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lt1"/>
                          </a:solidFill>
                          <a:latin typeface="Golos Text"/>
                          <a:ea typeface="Golos Text"/>
                          <a:cs typeface="Golos Text"/>
                          <a:sym typeface="Golos Text"/>
                        </a:rPr>
                        <a:t>Pack 1</a:t>
                      </a:r>
                      <a:endParaRPr sz="1800">
                        <a:solidFill>
                          <a:schemeClr val="lt1"/>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lt1"/>
                          </a:solidFill>
                          <a:latin typeface="Golos Text"/>
                          <a:ea typeface="Golos Text"/>
                          <a:cs typeface="Golos Text"/>
                          <a:sym typeface="Golos Text"/>
                        </a:rPr>
                        <a:t>Pack 2</a:t>
                      </a:r>
                      <a:endParaRPr sz="1800">
                        <a:solidFill>
                          <a:schemeClr val="lt1"/>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lang="en" sz="1800">
                          <a:solidFill>
                            <a:schemeClr val="lt1"/>
                          </a:solidFill>
                          <a:latin typeface="Golos Text"/>
                          <a:ea typeface="Golos Text"/>
                          <a:cs typeface="Golos Text"/>
                          <a:sym typeface="Golos Text"/>
                        </a:rPr>
                        <a:t>Pack 3</a:t>
                      </a:r>
                      <a:endParaRPr sz="1800">
                        <a:solidFill>
                          <a:schemeClr val="lt1"/>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r>
              <a:tr h="485000">
                <a:tc>
                  <a:txBody>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Mars is actually a very cold place</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3"/>
                    </a:solidFill>
                  </a:tcPr>
                </a:tc>
              </a:tr>
              <a:tr h="485000">
                <a:tc>
                  <a:txBody>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Mercury is the smallest planet of them all</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3"/>
                    </a:solidFill>
                  </a:tcPr>
                </a:tc>
              </a:tr>
              <a:tr h="555675">
                <a:tc>
                  <a:txBody>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Venus has extremely high temperatures</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3"/>
                    </a:solidFill>
                  </a:tcPr>
                </a:tc>
              </a:tr>
              <a:tr h="485000">
                <a:tc>
                  <a:txBody>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Saturn is a gas giant with several rings</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2"/>
                        </a:solidFill>
                        <a:latin typeface="Golos Text"/>
                        <a:ea typeface="Golos Text"/>
                        <a:cs typeface="Golos Text"/>
                        <a:sym typeface="Golos Text"/>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3"/>
                    </a:solidFill>
                  </a:tcPr>
                </a:tc>
              </a:tr>
            </a:tbl>
          </a:graphicData>
        </a:graphic>
      </p:graphicFrame>
      <p:sp>
        <p:nvSpPr>
          <p:cNvPr id="637" name="Google Shape;637;p60"/>
          <p:cNvSpPr/>
          <p:nvPr/>
        </p:nvSpPr>
        <p:spPr>
          <a:xfrm>
            <a:off x="6470163" y="3004860"/>
            <a:ext cx="196500" cy="20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0"/>
          <p:cNvSpPr txBox="1"/>
          <p:nvPr/>
        </p:nvSpPr>
        <p:spPr>
          <a:xfrm>
            <a:off x="6666490" y="1680200"/>
            <a:ext cx="1757400" cy="431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Golos Text"/>
                <a:ea typeface="Golos Text"/>
                <a:cs typeface="Golos Text"/>
                <a:sym typeface="Golos Text"/>
              </a:rPr>
              <a:t>Venus</a:t>
            </a:r>
            <a:endParaRPr sz="2400">
              <a:solidFill>
                <a:schemeClr val="dk2"/>
              </a:solidFill>
              <a:latin typeface="Golos Text"/>
              <a:ea typeface="Golos Text"/>
              <a:cs typeface="Golos Text"/>
              <a:sym typeface="Golos Text"/>
            </a:endParaRPr>
          </a:p>
        </p:txBody>
      </p:sp>
      <p:sp>
        <p:nvSpPr>
          <p:cNvPr id="639" name="Google Shape;639;p60"/>
          <p:cNvSpPr txBox="1"/>
          <p:nvPr/>
        </p:nvSpPr>
        <p:spPr>
          <a:xfrm>
            <a:off x="6666490" y="2946700"/>
            <a:ext cx="1757400" cy="431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Golos Text"/>
                <a:ea typeface="Golos Text"/>
                <a:cs typeface="Golos Text"/>
                <a:sym typeface="Golos Text"/>
              </a:rPr>
              <a:t>Mars</a:t>
            </a:r>
            <a:endParaRPr sz="2400">
              <a:solidFill>
                <a:schemeClr val="dk2"/>
              </a:solidFill>
              <a:latin typeface="Golos Text"/>
              <a:ea typeface="Golos Text"/>
              <a:cs typeface="Golos Text"/>
              <a:sym typeface="Golos Text"/>
            </a:endParaRPr>
          </a:p>
        </p:txBody>
      </p:sp>
      <p:sp>
        <p:nvSpPr>
          <p:cNvPr id="640" name="Google Shape;640;p60"/>
          <p:cNvSpPr txBox="1"/>
          <p:nvPr/>
        </p:nvSpPr>
        <p:spPr>
          <a:xfrm>
            <a:off x="6372000" y="2035100"/>
            <a:ext cx="20520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Venus has a very beautiful name</a:t>
            </a:r>
            <a:endParaRPr sz="1200">
              <a:solidFill>
                <a:schemeClr val="dk2"/>
              </a:solidFill>
              <a:latin typeface="Golos Text"/>
              <a:ea typeface="Golos Text"/>
              <a:cs typeface="Golos Text"/>
              <a:sym typeface="Golos Text"/>
            </a:endParaRPr>
          </a:p>
        </p:txBody>
      </p:sp>
      <p:sp>
        <p:nvSpPr>
          <p:cNvPr id="641" name="Google Shape;641;p60"/>
          <p:cNvSpPr txBox="1"/>
          <p:nvPr/>
        </p:nvSpPr>
        <p:spPr>
          <a:xfrm>
            <a:off x="6372000" y="3301600"/>
            <a:ext cx="20520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Despite being red, Mars is a cold place</a:t>
            </a:r>
            <a:endParaRPr sz="1200">
              <a:solidFill>
                <a:schemeClr val="dk2"/>
              </a:solidFill>
              <a:latin typeface="Golos Text"/>
              <a:ea typeface="Golos Text"/>
              <a:cs typeface="Golos Text"/>
              <a:sym typeface="Golos Text"/>
            </a:endParaRPr>
          </a:p>
        </p:txBody>
      </p:sp>
      <p:sp>
        <p:nvSpPr>
          <p:cNvPr id="642" name="Google Shape;642;p60"/>
          <p:cNvSpPr/>
          <p:nvPr/>
        </p:nvSpPr>
        <p:spPr>
          <a:xfrm>
            <a:off x="6470163" y="1738360"/>
            <a:ext cx="196500" cy="20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61"/>
          <p:cNvSpPr/>
          <p:nvPr/>
        </p:nvSpPr>
        <p:spPr>
          <a:xfrm>
            <a:off x="716550" y="1268650"/>
            <a:ext cx="7710900" cy="32382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6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Insurances prices by month</a:t>
            </a:r>
            <a:endParaRPr>
              <a:solidFill>
                <a:schemeClr val="dk2"/>
              </a:solidFill>
            </a:endParaRPr>
          </a:p>
        </p:txBody>
      </p:sp>
      <p:sp>
        <p:nvSpPr>
          <p:cNvPr id="649" name="Google Shape;649;p61"/>
          <p:cNvSpPr/>
          <p:nvPr/>
        </p:nvSpPr>
        <p:spPr>
          <a:xfrm>
            <a:off x="1120427" y="2051858"/>
            <a:ext cx="1836300" cy="21519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i="0" sz="1800" u="none" cap="none" strike="noStrike">
              <a:solidFill>
                <a:schemeClr val="dk2"/>
              </a:solidFill>
              <a:latin typeface="Golos Text"/>
              <a:ea typeface="Golos Text"/>
              <a:cs typeface="Golos Text"/>
              <a:sym typeface="Golos Text"/>
            </a:endParaRPr>
          </a:p>
        </p:txBody>
      </p:sp>
      <p:sp>
        <p:nvSpPr>
          <p:cNvPr id="650" name="Google Shape;650;p61"/>
          <p:cNvSpPr txBox="1"/>
          <p:nvPr/>
        </p:nvSpPr>
        <p:spPr>
          <a:xfrm>
            <a:off x="1120427" y="1518690"/>
            <a:ext cx="1836300" cy="3825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282F39"/>
              </a:buClr>
              <a:buSzPts val="2500"/>
              <a:buFont typeface="Arial"/>
              <a:buNone/>
            </a:pPr>
            <a:r>
              <a:rPr lang="en" sz="2300">
                <a:solidFill>
                  <a:schemeClr val="dk2"/>
                </a:solidFill>
                <a:latin typeface="Golos Text"/>
                <a:ea typeface="Golos Text"/>
                <a:cs typeface="Golos Text"/>
                <a:sym typeface="Golos Text"/>
              </a:rPr>
              <a:t>Mercury</a:t>
            </a:r>
            <a:endParaRPr i="0" sz="2300" u="none" cap="none" strike="noStrike">
              <a:solidFill>
                <a:schemeClr val="dk2"/>
              </a:solidFill>
              <a:latin typeface="Golos Text"/>
              <a:ea typeface="Golos Text"/>
              <a:cs typeface="Golos Text"/>
              <a:sym typeface="Golos Text"/>
            </a:endParaRPr>
          </a:p>
        </p:txBody>
      </p:sp>
      <p:sp>
        <p:nvSpPr>
          <p:cNvPr id="651" name="Google Shape;651;p61"/>
          <p:cNvSpPr txBox="1"/>
          <p:nvPr/>
        </p:nvSpPr>
        <p:spPr>
          <a:xfrm>
            <a:off x="1120427" y="2312906"/>
            <a:ext cx="1836300" cy="505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3500"/>
              <a:buFont typeface="Arial"/>
              <a:buNone/>
            </a:pPr>
            <a:r>
              <a:rPr i="0" lang="en" sz="3500" u="none" cap="none" strike="noStrike">
                <a:solidFill>
                  <a:schemeClr val="lt1"/>
                </a:solidFill>
                <a:latin typeface="Golos Text Medium"/>
                <a:ea typeface="Golos Text Medium"/>
                <a:cs typeface="Golos Text Medium"/>
                <a:sym typeface="Golos Text Medium"/>
              </a:rPr>
              <a:t>$15</a:t>
            </a:r>
            <a:r>
              <a:rPr baseline="30000" i="0" lang="en" sz="3500" u="none" cap="none" strike="noStrike">
                <a:solidFill>
                  <a:schemeClr val="lt1"/>
                </a:solidFill>
                <a:latin typeface="Golos Text Medium"/>
                <a:ea typeface="Golos Text Medium"/>
                <a:cs typeface="Golos Text Medium"/>
                <a:sym typeface="Golos Text Medium"/>
              </a:rPr>
              <a:t>99</a:t>
            </a:r>
            <a:endParaRPr i="0" sz="3500" u="none" cap="none" strike="noStrike">
              <a:solidFill>
                <a:schemeClr val="lt1"/>
              </a:solidFill>
              <a:latin typeface="Golos Text Medium"/>
              <a:ea typeface="Golos Text Medium"/>
              <a:cs typeface="Golos Text Medium"/>
              <a:sym typeface="Golos Text Medium"/>
            </a:endParaRPr>
          </a:p>
        </p:txBody>
      </p:sp>
      <p:sp>
        <p:nvSpPr>
          <p:cNvPr id="652" name="Google Shape;652;p61"/>
          <p:cNvSpPr txBox="1"/>
          <p:nvPr/>
        </p:nvSpPr>
        <p:spPr>
          <a:xfrm>
            <a:off x="1120428" y="2948265"/>
            <a:ext cx="1836300" cy="118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 sz="1200">
                <a:solidFill>
                  <a:schemeClr val="lt1"/>
                </a:solidFill>
                <a:latin typeface="Golos Text"/>
                <a:ea typeface="Golos Text"/>
                <a:cs typeface="Golos Text"/>
                <a:sym typeface="Golos Text"/>
              </a:rPr>
              <a:t>Mercury is the closest planet to the Sun and the smallest one of them all</a:t>
            </a:r>
            <a:endParaRPr i="0" sz="1500" u="none" cap="none" strike="noStrike">
              <a:solidFill>
                <a:schemeClr val="lt1"/>
              </a:solidFill>
              <a:latin typeface="Golos Text"/>
              <a:ea typeface="Golos Text"/>
              <a:cs typeface="Golos Text"/>
              <a:sym typeface="Golos Text"/>
            </a:endParaRPr>
          </a:p>
        </p:txBody>
      </p:sp>
      <p:sp>
        <p:nvSpPr>
          <p:cNvPr id="653" name="Google Shape;653;p61"/>
          <p:cNvSpPr txBox="1"/>
          <p:nvPr/>
        </p:nvSpPr>
        <p:spPr>
          <a:xfrm>
            <a:off x="3767700" y="2145897"/>
            <a:ext cx="1419900" cy="3825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500"/>
              <a:buFont typeface="Arial"/>
              <a:buNone/>
            </a:pPr>
            <a:r>
              <a:rPr i="0" lang="en" sz="2500" u="none" cap="none" strike="noStrike">
                <a:solidFill>
                  <a:schemeClr val="dk2"/>
                </a:solidFill>
                <a:latin typeface="Golos Text"/>
                <a:ea typeface="Golos Text"/>
                <a:cs typeface="Golos Text"/>
                <a:sym typeface="Golos Text"/>
              </a:rPr>
              <a:t>SERVICES</a:t>
            </a:r>
            <a:endParaRPr>
              <a:solidFill>
                <a:schemeClr val="dk2"/>
              </a:solidFill>
              <a:latin typeface="Golos Text"/>
              <a:ea typeface="Golos Text"/>
              <a:cs typeface="Golos Text"/>
              <a:sym typeface="Golos Text"/>
            </a:endParaRPr>
          </a:p>
        </p:txBody>
      </p:sp>
      <p:sp>
        <p:nvSpPr>
          <p:cNvPr id="654" name="Google Shape;654;p61"/>
          <p:cNvSpPr txBox="1"/>
          <p:nvPr/>
        </p:nvSpPr>
        <p:spPr>
          <a:xfrm>
            <a:off x="3552353" y="1518690"/>
            <a:ext cx="1836300" cy="3825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282F39"/>
              </a:buClr>
              <a:buSzPts val="2500"/>
              <a:buFont typeface="Arial"/>
              <a:buNone/>
            </a:pPr>
            <a:r>
              <a:rPr lang="en" sz="2300">
                <a:solidFill>
                  <a:schemeClr val="dk2"/>
                </a:solidFill>
                <a:latin typeface="Golos Text"/>
                <a:ea typeface="Golos Text"/>
                <a:cs typeface="Golos Text"/>
                <a:sym typeface="Golos Text"/>
              </a:rPr>
              <a:t>Mars</a:t>
            </a:r>
            <a:endParaRPr i="0" sz="2300" u="none" cap="none" strike="noStrike">
              <a:solidFill>
                <a:schemeClr val="dk2"/>
              </a:solidFill>
              <a:latin typeface="Golos Text"/>
              <a:ea typeface="Golos Text"/>
              <a:cs typeface="Golos Text"/>
              <a:sym typeface="Golos Text"/>
            </a:endParaRPr>
          </a:p>
        </p:txBody>
      </p:sp>
      <p:sp>
        <p:nvSpPr>
          <p:cNvPr id="655" name="Google Shape;655;p61"/>
          <p:cNvSpPr/>
          <p:nvPr/>
        </p:nvSpPr>
        <p:spPr>
          <a:xfrm>
            <a:off x="3559754" y="2051859"/>
            <a:ext cx="1836300" cy="21519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i="0" sz="1800" u="none" cap="none" strike="noStrike">
              <a:solidFill>
                <a:schemeClr val="dk2"/>
              </a:solidFill>
              <a:latin typeface="Golos Text"/>
              <a:ea typeface="Golos Text"/>
              <a:cs typeface="Golos Text"/>
              <a:sym typeface="Golos Text"/>
            </a:endParaRPr>
          </a:p>
        </p:txBody>
      </p:sp>
      <p:sp>
        <p:nvSpPr>
          <p:cNvPr id="656" name="Google Shape;656;p61"/>
          <p:cNvSpPr txBox="1"/>
          <p:nvPr/>
        </p:nvSpPr>
        <p:spPr>
          <a:xfrm>
            <a:off x="3552353" y="2312906"/>
            <a:ext cx="1836300" cy="505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3500"/>
              <a:buFont typeface="Arial"/>
              <a:buNone/>
            </a:pPr>
            <a:r>
              <a:rPr i="0" lang="en" sz="3500" u="none" cap="none" strike="noStrike">
                <a:solidFill>
                  <a:schemeClr val="dk2"/>
                </a:solidFill>
                <a:latin typeface="Golos Text Medium"/>
                <a:ea typeface="Golos Text Medium"/>
                <a:cs typeface="Golos Text Medium"/>
                <a:sym typeface="Golos Text Medium"/>
              </a:rPr>
              <a:t>$35</a:t>
            </a:r>
            <a:r>
              <a:rPr baseline="30000" i="0" lang="en" sz="3500" u="none" cap="none" strike="noStrike">
                <a:solidFill>
                  <a:schemeClr val="dk2"/>
                </a:solidFill>
                <a:latin typeface="Golos Text Medium"/>
                <a:ea typeface="Golos Text Medium"/>
                <a:cs typeface="Golos Text Medium"/>
                <a:sym typeface="Golos Text Medium"/>
              </a:rPr>
              <a:t>99</a:t>
            </a:r>
            <a:endParaRPr i="0" sz="3500" u="none" cap="none" strike="noStrike">
              <a:solidFill>
                <a:schemeClr val="dk2"/>
              </a:solidFill>
              <a:latin typeface="Golos Text Medium"/>
              <a:ea typeface="Golos Text Medium"/>
              <a:cs typeface="Golos Text Medium"/>
              <a:sym typeface="Golos Text Medium"/>
            </a:endParaRPr>
          </a:p>
        </p:txBody>
      </p:sp>
      <p:sp>
        <p:nvSpPr>
          <p:cNvPr id="657" name="Google Shape;657;p61"/>
          <p:cNvSpPr txBox="1"/>
          <p:nvPr/>
        </p:nvSpPr>
        <p:spPr>
          <a:xfrm>
            <a:off x="3566875" y="2948265"/>
            <a:ext cx="1836300" cy="118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000000"/>
              </a:buClr>
              <a:buSzPts val="1100"/>
              <a:buFont typeface="Arial"/>
              <a:buNone/>
            </a:pPr>
            <a:r>
              <a:rPr lang="en" sz="1200">
                <a:solidFill>
                  <a:schemeClr val="dk2"/>
                </a:solidFill>
                <a:latin typeface="Golos Text"/>
                <a:ea typeface="Golos Text"/>
                <a:cs typeface="Golos Text"/>
                <a:sym typeface="Golos Text"/>
              </a:rPr>
              <a:t>Despite being red, Mars</a:t>
            </a:r>
            <a:r>
              <a:rPr lang="en" sz="1200">
                <a:solidFill>
                  <a:schemeClr val="dk2"/>
                </a:solidFill>
                <a:latin typeface="Golos Text"/>
                <a:ea typeface="Golos Text"/>
                <a:cs typeface="Golos Text"/>
                <a:sym typeface="Golos Text"/>
              </a:rPr>
              <a:t> is actually  a very cold place. It’s made of basalt</a:t>
            </a:r>
            <a:endParaRPr sz="1200">
              <a:solidFill>
                <a:schemeClr val="dk2"/>
              </a:solidFill>
              <a:latin typeface="Golos Text"/>
              <a:ea typeface="Golos Text"/>
              <a:cs typeface="Golos Text"/>
              <a:sym typeface="Golos Text"/>
            </a:endParaRPr>
          </a:p>
          <a:p>
            <a:pPr indent="0" lvl="0" marL="0" rtl="0" algn="ctr">
              <a:spcBef>
                <a:spcPts val="0"/>
              </a:spcBef>
              <a:spcAft>
                <a:spcPts val="0"/>
              </a:spcAft>
              <a:buNone/>
            </a:pPr>
            <a:r>
              <a:t/>
            </a:r>
            <a:endParaRPr sz="1200">
              <a:solidFill>
                <a:schemeClr val="dk2"/>
              </a:solidFill>
              <a:latin typeface="Golos Text"/>
              <a:ea typeface="Golos Text"/>
              <a:cs typeface="Golos Text"/>
              <a:sym typeface="Golos Text"/>
            </a:endParaRPr>
          </a:p>
        </p:txBody>
      </p:sp>
      <p:sp>
        <p:nvSpPr>
          <p:cNvPr id="658" name="Google Shape;658;p61"/>
          <p:cNvSpPr txBox="1"/>
          <p:nvPr/>
        </p:nvSpPr>
        <p:spPr>
          <a:xfrm>
            <a:off x="6062011" y="1518690"/>
            <a:ext cx="1836300" cy="3825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282F39"/>
              </a:buClr>
              <a:buSzPts val="2500"/>
              <a:buFont typeface="Arial"/>
              <a:buNone/>
            </a:pPr>
            <a:r>
              <a:rPr lang="en" sz="2300">
                <a:solidFill>
                  <a:schemeClr val="dk2"/>
                </a:solidFill>
                <a:latin typeface="Golos Text"/>
                <a:ea typeface="Golos Text"/>
                <a:cs typeface="Golos Text"/>
                <a:sym typeface="Golos Text"/>
              </a:rPr>
              <a:t>Jupiter</a:t>
            </a:r>
            <a:endParaRPr i="0" sz="2300" u="none" cap="none" strike="noStrike">
              <a:solidFill>
                <a:schemeClr val="dk2"/>
              </a:solidFill>
              <a:latin typeface="Golos Text"/>
              <a:ea typeface="Golos Text"/>
              <a:cs typeface="Golos Text"/>
              <a:sym typeface="Golos Text"/>
            </a:endParaRPr>
          </a:p>
        </p:txBody>
      </p:sp>
      <p:sp>
        <p:nvSpPr>
          <p:cNvPr id="659" name="Google Shape;659;p61"/>
          <p:cNvSpPr/>
          <p:nvPr/>
        </p:nvSpPr>
        <p:spPr>
          <a:xfrm>
            <a:off x="6062011" y="2051859"/>
            <a:ext cx="1836300" cy="215190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i="0" sz="1800" u="none" cap="none" strike="noStrike">
              <a:solidFill>
                <a:schemeClr val="dk2"/>
              </a:solidFill>
              <a:latin typeface="Golos Text"/>
              <a:ea typeface="Golos Text"/>
              <a:cs typeface="Golos Text"/>
              <a:sym typeface="Golos Text"/>
            </a:endParaRPr>
          </a:p>
        </p:txBody>
      </p:sp>
      <p:sp>
        <p:nvSpPr>
          <p:cNvPr id="660" name="Google Shape;660;p61"/>
          <p:cNvSpPr txBox="1"/>
          <p:nvPr/>
        </p:nvSpPr>
        <p:spPr>
          <a:xfrm>
            <a:off x="6062011" y="2312906"/>
            <a:ext cx="1836300" cy="505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3500"/>
              <a:buFont typeface="Arial"/>
              <a:buNone/>
            </a:pPr>
            <a:r>
              <a:rPr i="0" lang="en" sz="3500" u="none" cap="none" strike="noStrike">
                <a:solidFill>
                  <a:schemeClr val="dk2"/>
                </a:solidFill>
                <a:latin typeface="Golos Text Medium"/>
                <a:ea typeface="Golos Text Medium"/>
                <a:cs typeface="Golos Text Medium"/>
                <a:sym typeface="Golos Text Medium"/>
              </a:rPr>
              <a:t>$75</a:t>
            </a:r>
            <a:r>
              <a:rPr baseline="30000" i="0" lang="en" sz="3500" u="none" cap="none" strike="noStrike">
                <a:solidFill>
                  <a:schemeClr val="dk2"/>
                </a:solidFill>
                <a:latin typeface="Golos Text Medium"/>
                <a:ea typeface="Golos Text Medium"/>
                <a:cs typeface="Golos Text Medium"/>
                <a:sym typeface="Golos Text Medium"/>
              </a:rPr>
              <a:t>99</a:t>
            </a:r>
            <a:endParaRPr i="0" sz="3500" u="none" cap="none" strike="noStrike">
              <a:solidFill>
                <a:schemeClr val="dk2"/>
              </a:solidFill>
              <a:latin typeface="Golos Text Medium"/>
              <a:ea typeface="Golos Text Medium"/>
              <a:cs typeface="Golos Text Medium"/>
              <a:sym typeface="Golos Text Medium"/>
            </a:endParaRPr>
          </a:p>
        </p:txBody>
      </p:sp>
      <p:sp>
        <p:nvSpPr>
          <p:cNvPr id="661" name="Google Shape;661;p61"/>
          <p:cNvSpPr txBox="1"/>
          <p:nvPr/>
        </p:nvSpPr>
        <p:spPr>
          <a:xfrm>
            <a:off x="6061994" y="2948265"/>
            <a:ext cx="1836300" cy="1184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Jupiter is the biggest one of the Solar System and it’s also a gas giant</a:t>
            </a:r>
            <a:endParaRPr sz="1200">
              <a:solidFill>
                <a:schemeClr val="dk2"/>
              </a:solidFill>
              <a:latin typeface="Golos Text"/>
              <a:ea typeface="Golos Text"/>
              <a:cs typeface="Golos Text"/>
              <a:sym typeface="Golos Tex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62"/>
          <p:cNvSpPr txBox="1"/>
          <p:nvPr>
            <p:ph type="title"/>
          </p:nvPr>
        </p:nvSpPr>
        <p:spPr>
          <a:xfrm>
            <a:off x="720000" y="446407"/>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process</a:t>
            </a:r>
            <a:endParaRPr/>
          </a:p>
        </p:txBody>
      </p:sp>
      <p:sp>
        <p:nvSpPr>
          <p:cNvPr id="667" name="Google Shape;667;p62"/>
          <p:cNvSpPr/>
          <p:nvPr/>
        </p:nvSpPr>
        <p:spPr>
          <a:xfrm>
            <a:off x="5632317" y="1377625"/>
            <a:ext cx="3305700" cy="669000"/>
          </a:xfrm>
          <a:prstGeom prst="chevron">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Golos Text"/>
                <a:ea typeface="Golos Text"/>
                <a:cs typeface="Golos Text"/>
                <a:sym typeface="Golos Text"/>
              </a:rPr>
              <a:t>Mars</a:t>
            </a:r>
            <a:endParaRPr sz="1800">
              <a:solidFill>
                <a:schemeClr val="dk2"/>
              </a:solidFill>
              <a:latin typeface="Golos Text"/>
              <a:ea typeface="Golos Text"/>
              <a:cs typeface="Golos Text"/>
              <a:sym typeface="Golos Text"/>
            </a:endParaRPr>
          </a:p>
        </p:txBody>
      </p:sp>
      <p:sp>
        <p:nvSpPr>
          <p:cNvPr id="668" name="Google Shape;668;p62"/>
          <p:cNvSpPr txBox="1"/>
          <p:nvPr/>
        </p:nvSpPr>
        <p:spPr>
          <a:xfrm>
            <a:off x="6167068" y="2244975"/>
            <a:ext cx="2236200" cy="16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Golos Text"/>
                <a:ea typeface="Golos Text"/>
                <a:cs typeface="Golos Text"/>
                <a:sym typeface="Golos Text"/>
              </a:rPr>
              <a:t>Despite being red, Mars is a cold place. It’s full of iron oxide dust, which makes it red</a:t>
            </a:r>
            <a:endParaRPr sz="1200">
              <a:latin typeface="Roboto"/>
              <a:ea typeface="Roboto"/>
              <a:cs typeface="Roboto"/>
              <a:sym typeface="Roboto"/>
            </a:endParaRPr>
          </a:p>
        </p:txBody>
      </p:sp>
      <p:sp>
        <p:nvSpPr>
          <p:cNvPr id="669" name="Google Shape;669;p62"/>
          <p:cNvSpPr/>
          <p:nvPr/>
        </p:nvSpPr>
        <p:spPr>
          <a:xfrm>
            <a:off x="0" y="1377839"/>
            <a:ext cx="3546900" cy="669000"/>
          </a:xfrm>
          <a:prstGeom prst="homePlat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Golos Text"/>
                <a:ea typeface="Golos Text"/>
                <a:cs typeface="Golos Text"/>
                <a:sym typeface="Golos Text"/>
              </a:rPr>
              <a:t>Neptune</a:t>
            </a:r>
            <a:endParaRPr sz="1800">
              <a:solidFill>
                <a:schemeClr val="lt1"/>
              </a:solidFill>
              <a:latin typeface="Golos Text"/>
              <a:ea typeface="Golos Text"/>
              <a:cs typeface="Golos Text"/>
              <a:sym typeface="Golos Text"/>
            </a:endParaRPr>
          </a:p>
        </p:txBody>
      </p:sp>
      <p:sp>
        <p:nvSpPr>
          <p:cNvPr id="670" name="Google Shape;670;p62"/>
          <p:cNvSpPr txBox="1"/>
          <p:nvPr/>
        </p:nvSpPr>
        <p:spPr>
          <a:xfrm>
            <a:off x="655350" y="2244975"/>
            <a:ext cx="2236200" cy="16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Golos Text"/>
                <a:ea typeface="Golos Text"/>
                <a:cs typeface="Golos Text"/>
                <a:sym typeface="Golos Text"/>
              </a:rPr>
              <a:t>Neptune is the farthest planet from the Sun and the fourth-largest one in the Solar System</a:t>
            </a:r>
            <a:endParaRPr sz="1200">
              <a:latin typeface="Roboto"/>
              <a:ea typeface="Roboto"/>
              <a:cs typeface="Roboto"/>
              <a:sym typeface="Roboto"/>
            </a:endParaRPr>
          </a:p>
        </p:txBody>
      </p:sp>
      <p:sp>
        <p:nvSpPr>
          <p:cNvPr id="671" name="Google Shape;671;p62"/>
          <p:cNvSpPr/>
          <p:nvPr/>
        </p:nvSpPr>
        <p:spPr>
          <a:xfrm>
            <a:off x="2944204" y="1377625"/>
            <a:ext cx="3305700" cy="669000"/>
          </a:xfrm>
          <a:prstGeom prst="chevron">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Golos Text"/>
                <a:ea typeface="Golos Text"/>
                <a:cs typeface="Golos Text"/>
                <a:sym typeface="Golos Text"/>
              </a:rPr>
              <a:t>Mercury</a:t>
            </a:r>
            <a:endParaRPr sz="1800">
              <a:solidFill>
                <a:schemeClr val="lt1"/>
              </a:solidFill>
              <a:latin typeface="Golos Text"/>
              <a:ea typeface="Golos Text"/>
              <a:cs typeface="Golos Text"/>
              <a:sym typeface="Golos Text"/>
            </a:endParaRPr>
          </a:p>
        </p:txBody>
      </p:sp>
      <p:sp>
        <p:nvSpPr>
          <p:cNvPr id="672" name="Google Shape;672;p62"/>
          <p:cNvSpPr txBox="1"/>
          <p:nvPr/>
        </p:nvSpPr>
        <p:spPr>
          <a:xfrm>
            <a:off x="3478947" y="2244975"/>
            <a:ext cx="2236200" cy="16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Golos Text"/>
                <a:ea typeface="Golos Text"/>
                <a:cs typeface="Golos Text"/>
                <a:sym typeface="Golos Text"/>
              </a:rPr>
              <a:t>Mercury is the closest planet to the Sun and also the smallest one in the Solar System</a:t>
            </a:r>
            <a:endParaRPr sz="1200">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pic>
        <p:nvPicPr>
          <p:cNvPr id="677" name="Google Shape;677;p63"/>
          <p:cNvPicPr preferRelativeResize="0"/>
          <p:nvPr/>
        </p:nvPicPr>
        <p:blipFill rotWithShape="1">
          <a:blip r:embed="rId3">
            <a:alphaModFix/>
          </a:blip>
          <a:srcRect b="17411" l="3540" r="0" t="1300"/>
          <a:stretch/>
        </p:blipFill>
        <p:spPr>
          <a:xfrm>
            <a:off x="0" y="-131575"/>
            <a:ext cx="9144003" cy="5275074"/>
          </a:xfrm>
          <a:prstGeom prst="rect">
            <a:avLst/>
          </a:prstGeom>
          <a:noFill/>
          <a:ln>
            <a:noFill/>
          </a:ln>
        </p:spPr>
      </p:pic>
      <p:sp>
        <p:nvSpPr>
          <p:cNvPr id="678" name="Google Shape;678;p63"/>
          <p:cNvSpPr/>
          <p:nvPr/>
        </p:nvSpPr>
        <p:spPr>
          <a:xfrm>
            <a:off x="720075" y="510824"/>
            <a:ext cx="7704000" cy="3568800"/>
          </a:xfrm>
          <a:prstGeom prst="rect">
            <a:avLst/>
          </a:prstGeom>
          <a:solidFill>
            <a:srgbClr val="EEEEEE"/>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3"/>
          <p:cNvSpPr txBox="1"/>
          <p:nvPr>
            <p:ph idx="1" type="subTitle"/>
          </p:nvPr>
        </p:nvSpPr>
        <p:spPr>
          <a:xfrm>
            <a:off x="1199250" y="1234788"/>
            <a:ext cx="6745500" cy="1478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dk2"/>
                </a:solidFill>
              </a:rPr>
              <a:t>“This is a quote, words full of wisdom that someone important said and that can inspire their reader.”</a:t>
            </a:r>
            <a:endParaRPr>
              <a:solidFill>
                <a:schemeClr val="dk2"/>
              </a:solidFill>
            </a:endParaRPr>
          </a:p>
        </p:txBody>
      </p:sp>
      <p:sp>
        <p:nvSpPr>
          <p:cNvPr id="680" name="Google Shape;680;p63"/>
          <p:cNvSpPr txBox="1"/>
          <p:nvPr>
            <p:ph type="title"/>
          </p:nvPr>
        </p:nvSpPr>
        <p:spPr>
          <a:xfrm>
            <a:off x="1199400" y="2823763"/>
            <a:ext cx="67455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rPr>
              <a:t>—Someone Famous</a:t>
            </a:r>
            <a:endParaRPr>
              <a:solidFill>
                <a:schemeClr val="dk2"/>
              </a:solidFill>
            </a:endParaRPr>
          </a:p>
        </p:txBody>
      </p:sp>
      <p:sp>
        <p:nvSpPr>
          <p:cNvPr id="681" name="Google Shape;681;p63"/>
          <p:cNvSpPr/>
          <p:nvPr/>
        </p:nvSpPr>
        <p:spPr>
          <a:xfrm>
            <a:off x="0" y="4604000"/>
            <a:ext cx="9144000" cy="53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 name="Shape 207"/>
        <p:cNvGrpSpPr/>
        <p:nvPr/>
      </p:nvGrpSpPr>
      <p:grpSpPr>
        <a:xfrm>
          <a:off x="0" y="0"/>
          <a:ext cx="0" cy="0"/>
          <a:chOff x="0" y="0"/>
          <a:chExt cx="0" cy="0"/>
        </a:xfrm>
      </p:grpSpPr>
      <p:sp>
        <p:nvSpPr>
          <p:cNvPr id="208" name="Google Shape;208;p37"/>
          <p:cNvSpPr txBox="1"/>
          <p:nvPr>
            <p:ph type="title"/>
          </p:nvPr>
        </p:nvSpPr>
        <p:spPr>
          <a:xfrm>
            <a:off x="713375" y="445025"/>
            <a:ext cx="771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09" name="Google Shape;209;p37"/>
          <p:cNvSpPr txBox="1"/>
          <p:nvPr>
            <p:ph idx="3" type="subTitle"/>
          </p:nvPr>
        </p:nvSpPr>
        <p:spPr>
          <a:xfrm>
            <a:off x="5441029" y="3856850"/>
            <a:ext cx="23055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10" name="Google Shape;210;p37"/>
          <p:cNvSpPr txBox="1"/>
          <p:nvPr>
            <p:ph idx="1" type="subTitle"/>
          </p:nvPr>
        </p:nvSpPr>
        <p:spPr>
          <a:xfrm>
            <a:off x="2132163" y="2106714"/>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11" name="Google Shape;211;p37"/>
          <p:cNvSpPr txBox="1"/>
          <p:nvPr>
            <p:ph idx="2" type="subTitle"/>
          </p:nvPr>
        </p:nvSpPr>
        <p:spPr>
          <a:xfrm>
            <a:off x="5441020" y="210662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12" name="Google Shape;212;p37"/>
          <p:cNvSpPr txBox="1"/>
          <p:nvPr>
            <p:ph idx="4" type="subTitle"/>
          </p:nvPr>
        </p:nvSpPr>
        <p:spPr>
          <a:xfrm>
            <a:off x="2132138" y="3857027"/>
            <a:ext cx="23055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13" name="Google Shape;213;p37"/>
          <p:cNvSpPr txBox="1"/>
          <p:nvPr>
            <p:ph idx="5" type="title"/>
          </p:nvPr>
        </p:nvSpPr>
        <p:spPr>
          <a:xfrm>
            <a:off x="1397450" y="1445698"/>
            <a:ext cx="734700" cy="57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4" name="Google Shape;214;p37"/>
          <p:cNvSpPr txBox="1"/>
          <p:nvPr>
            <p:ph idx="6" type="title"/>
          </p:nvPr>
        </p:nvSpPr>
        <p:spPr>
          <a:xfrm>
            <a:off x="4706325" y="3183027"/>
            <a:ext cx="734700" cy="57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5" name="Google Shape;215;p37"/>
          <p:cNvSpPr txBox="1"/>
          <p:nvPr>
            <p:ph idx="7" type="title"/>
          </p:nvPr>
        </p:nvSpPr>
        <p:spPr>
          <a:xfrm>
            <a:off x="4706325" y="1445625"/>
            <a:ext cx="734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6" name="Google Shape;216;p37"/>
          <p:cNvSpPr txBox="1"/>
          <p:nvPr>
            <p:ph idx="8" type="title"/>
          </p:nvPr>
        </p:nvSpPr>
        <p:spPr>
          <a:xfrm>
            <a:off x="1397450" y="3183098"/>
            <a:ext cx="734700" cy="57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7" name="Google Shape;217;p37"/>
          <p:cNvSpPr txBox="1"/>
          <p:nvPr>
            <p:ph idx="9" type="subTitle"/>
          </p:nvPr>
        </p:nvSpPr>
        <p:spPr>
          <a:xfrm>
            <a:off x="2132150" y="1445625"/>
            <a:ext cx="2305500" cy="74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
            </a:r>
            <a:r>
              <a:rPr lang="en"/>
              <a:t>ame of the section</a:t>
            </a:r>
            <a:endParaRPr/>
          </a:p>
        </p:txBody>
      </p:sp>
      <p:sp>
        <p:nvSpPr>
          <p:cNvPr id="218" name="Google Shape;218;p37"/>
          <p:cNvSpPr txBox="1"/>
          <p:nvPr>
            <p:ph idx="13" type="subTitle"/>
          </p:nvPr>
        </p:nvSpPr>
        <p:spPr>
          <a:xfrm>
            <a:off x="5441025" y="1445625"/>
            <a:ext cx="2305500" cy="74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
            </a:r>
            <a:r>
              <a:rPr lang="en"/>
              <a:t>ame of the section</a:t>
            </a:r>
            <a:endParaRPr/>
          </a:p>
        </p:txBody>
      </p:sp>
      <p:sp>
        <p:nvSpPr>
          <p:cNvPr id="219" name="Google Shape;219;p37"/>
          <p:cNvSpPr txBox="1"/>
          <p:nvPr>
            <p:ph idx="14" type="subTitle"/>
          </p:nvPr>
        </p:nvSpPr>
        <p:spPr>
          <a:xfrm>
            <a:off x="2132150" y="3183100"/>
            <a:ext cx="2305500" cy="74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
            </a:r>
            <a:r>
              <a:rPr lang="en"/>
              <a:t>ame of the section</a:t>
            </a:r>
            <a:endParaRPr/>
          </a:p>
        </p:txBody>
      </p:sp>
      <p:sp>
        <p:nvSpPr>
          <p:cNvPr id="220" name="Google Shape;220;p37"/>
          <p:cNvSpPr txBox="1"/>
          <p:nvPr>
            <p:ph idx="15" type="subTitle"/>
          </p:nvPr>
        </p:nvSpPr>
        <p:spPr>
          <a:xfrm>
            <a:off x="5441025" y="3183025"/>
            <a:ext cx="2305500" cy="74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
            </a:r>
            <a:r>
              <a:rPr lang="en"/>
              <a:t>ame of 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64"/>
          <p:cNvSpPr/>
          <p:nvPr/>
        </p:nvSpPr>
        <p:spPr>
          <a:xfrm>
            <a:off x="716550" y="1268650"/>
            <a:ext cx="7710900" cy="32382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688" name="Google Shape;688;p64"/>
          <p:cNvSpPr txBox="1"/>
          <p:nvPr>
            <p:ph idx="1" type="subTitle"/>
          </p:nvPr>
        </p:nvSpPr>
        <p:spPr>
          <a:xfrm>
            <a:off x="5030713" y="2663863"/>
            <a:ext cx="23790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89" name="Google Shape;689;p64"/>
          <p:cNvSpPr txBox="1"/>
          <p:nvPr>
            <p:ph idx="2" type="subTitle"/>
          </p:nvPr>
        </p:nvSpPr>
        <p:spPr>
          <a:xfrm>
            <a:off x="1734275" y="2663863"/>
            <a:ext cx="23790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90" name="Google Shape;690;p64"/>
          <p:cNvSpPr txBox="1"/>
          <p:nvPr>
            <p:ph idx="3" type="subTitle"/>
          </p:nvPr>
        </p:nvSpPr>
        <p:spPr>
          <a:xfrm>
            <a:off x="5030723" y="3058363"/>
            <a:ext cx="2379000" cy="88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of them all</a:t>
            </a:r>
            <a:endParaRPr/>
          </a:p>
        </p:txBody>
      </p:sp>
      <p:sp>
        <p:nvSpPr>
          <p:cNvPr id="691" name="Google Shape;691;p64"/>
          <p:cNvSpPr txBox="1"/>
          <p:nvPr>
            <p:ph idx="4" type="subTitle"/>
          </p:nvPr>
        </p:nvSpPr>
        <p:spPr>
          <a:xfrm>
            <a:off x="1734275" y="3058363"/>
            <a:ext cx="2379000" cy="88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very beautiful name and is the second planet from the Sun</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692" name="Google Shape;692;p64"/>
          <p:cNvSpPr/>
          <p:nvPr/>
        </p:nvSpPr>
        <p:spPr>
          <a:xfrm>
            <a:off x="2637423" y="1827948"/>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4"/>
          <p:cNvSpPr/>
          <p:nvPr/>
        </p:nvSpPr>
        <p:spPr>
          <a:xfrm>
            <a:off x="5933873" y="1827948"/>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 name="Google Shape;694;p64"/>
          <p:cNvGrpSpPr/>
          <p:nvPr/>
        </p:nvGrpSpPr>
        <p:grpSpPr>
          <a:xfrm>
            <a:off x="2792026" y="1982579"/>
            <a:ext cx="263489" cy="263448"/>
            <a:chOff x="5648375" y="1427025"/>
            <a:chExt cx="483200" cy="483125"/>
          </a:xfrm>
        </p:grpSpPr>
        <p:sp>
          <p:nvSpPr>
            <p:cNvPr id="695" name="Google Shape;695;p64"/>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 name="Google Shape;696;p64"/>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97" name="Google Shape;697;p64"/>
          <p:cNvSpPr/>
          <p:nvPr/>
        </p:nvSpPr>
        <p:spPr>
          <a:xfrm>
            <a:off x="6086255" y="1989925"/>
            <a:ext cx="267947" cy="248739"/>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65"/>
          <p:cNvSpPr txBox="1"/>
          <p:nvPr>
            <p:ph type="title"/>
          </p:nvPr>
        </p:nvSpPr>
        <p:spPr>
          <a:xfrm>
            <a:off x="720000" y="446407"/>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Frequently</a:t>
            </a:r>
            <a:r>
              <a:rPr lang="en"/>
              <a:t> asked questions</a:t>
            </a:r>
            <a:endParaRPr/>
          </a:p>
        </p:txBody>
      </p:sp>
      <p:graphicFrame>
        <p:nvGraphicFramePr>
          <p:cNvPr id="703" name="Google Shape;703;p65"/>
          <p:cNvGraphicFramePr/>
          <p:nvPr/>
        </p:nvGraphicFramePr>
        <p:xfrm>
          <a:off x="855300" y="1657400"/>
          <a:ext cx="3000000" cy="3000000"/>
        </p:xfrm>
        <a:graphic>
          <a:graphicData uri="http://schemas.openxmlformats.org/drawingml/2006/table">
            <a:tbl>
              <a:tblPr>
                <a:noFill/>
                <a:tableStyleId>{CB0CD87E-B5E0-4729-A926-AB16EA76ED3B}</a:tableStyleId>
              </a:tblPr>
              <a:tblGrid>
                <a:gridCol w="3716700"/>
                <a:gridCol w="3716700"/>
              </a:tblGrid>
              <a:tr h="457175">
                <a:tc>
                  <a:txBody>
                    <a:bodyPr/>
                    <a:lstStyle/>
                    <a:p>
                      <a:pPr indent="0" lvl="0" marL="0" rtl="0" algn="ctr">
                        <a:spcBef>
                          <a:spcPts val="0"/>
                        </a:spcBef>
                        <a:spcAft>
                          <a:spcPts val="0"/>
                        </a:spcAft>
                        <a:buNone/>
                      </a:pPr>
                      <a:r>
                        <a:rPr lang="en" sz="1800">
                          <a:solidFill>
                            <a:schemeClr val="lt1"/>
                          </a:solidFill>
                          <a:latin typeface="Golos Text"/>
                          <a:ea typeface="Golos Text"/>
                          <a:cs typeface="Golos Text"/>
                          <a:sym typeface="Golos Text"/>
                        </a:rPr>
                        <a:t>Questions</a:t>
                      </a:r>
                      <a:endParaRPr sz="1800">
                        <a:solidFill>
                          <a:schemeClr val="lt1"/>
                        </a:solidFill>
                        <a:latin typeface="Golos Text"/>
                        <a:ea typeface="Golos Text"/>
                        <a:cs typeface="Golos Text"/>
                        <a:sym typeface="Golos Text"/>
                      </a:endParaRPr>
                    </a:p>
                  </a:txBody>
                  <a:tcPr marT="91425" marB="91425" marR="91425" marL="91425">
                    <a:lnL cap="flat" cmpd="sng" w="9525">
                      <a:solidFill>
                        <a:srgbClr val="9E9E9E">
                          <a:alpha val="0"/>
                        </a:srgbClr>
                      </a:solidFill>
                      <a:prstDash val="solid"/>
                      <a:round/>
                      <a:headEnd len="sm" w="sm" type="none"/>
                      <a:tailEnd len="sm" w="sm" type="none"/>
                    </a:lnL>
                    <a:lnR cap="flat" cmpd="sng" w="19050">
                      <a:solidFill>
                        <a:schemeClr val="lt1"/>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lt1"/>
                          </a:solidFill>
                          <a:latin typeface="Golos Text"/>
                          <a:ea typeface="Golos Text"/>
                          <a:cs typeface="Golos Text"/>
                          <a:sym typeface="Golos Text"/>
                        </a:rPr>
                        <a:t>Answers</a:t>
                      </a:r>
                      <a:endParaRPr sz="1800">
                        <a:solidFill>
                          <a:schemeClr val="lt1"/>
                        </a:solidFill>
                        <a:latin typeface="Golos Text"/>
                        <a:ea typeface="Golos Text"/>
                        <a:cs typeface="Golos Text"/>
                        <a:sym typeface="Golos Text"/>
                      </a:endParaRPr>
                    </a:p>
                  </a:txBody>
                  <a:tcPr marT="91425" marB="91425" marR="91425" marL="91425">
                    <a:lnL cap="flat" cmpd="sng" w="19050">
                      <a:solidFill>
                        <a:schemeClr val="lt1"/>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r>
              <a:tr h="609575">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Is Venus the second planet from the Sun?</a:t>
                      </a:r>
                      <a:endParaRPr sz="1200">
                        <a:latin typeface="Golos Text"/>
                        <a:ea typeface="Golos Text"/>
                        <a:cs typeface="Golos Text"/>
                        <a:sym typeface="Golos Text"/>
                      </a:endParaRPr>
                    </a:p>
                  </a:txBody>
                  <a:tcPr marT="91425" marB="91425" marR="91425" marL="91425">
                    <a:lnL cap="flat" cmpd="sng" w="9525">
                      <a:solidFill>
                        <a:srgbClr val="9E9E9E">
                          <a:alpha val="0"/>
                        </a:srgb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Venus has a beautiful name and is the second planet from the Sun</a:t>
                      </a:r>
                      <a:endParaRPr sz="1200">
                        <a:latin typeface="Golos Text"/>
                        <a:ea typeface="Golos Text"/>
                        <a:cs typeface="Golos Text"/>
                        <a:sym typeface="Golos Text"/>
                      </a:endParaRPr>
                    </a:p>
                  </a:txBody>
                  <a:tcPr marT="91425" marB="91425" marR="91425" marL="91425">
                    <a:lnL cap="flat" cmpd="sng" w="19050">
                      <a:solidFill>
                        <a:schemeClr val="accent2">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Is Mercury the closest planet to the Sun?</a:t>
                      </a:r>
                      <a:endParaRPr sz="1200">
                        <a:solidFill>
                          <a:schemeClr val="dk2"/>
                        </a:solidFill>
                        <a:latin typeface="Golos Text"/>
                        <a:ea typeface="Golos Text"/>
                        <a:cs typeface="Golos Text"/>
                        <a:sym typeface="Golos Text"/>
                      </a:endParaRPr>
                    </a:p>
                  </a:txBody>
                  <a:tcPr marT="91425" marB="91425" marR="91425" marL="91425">
                    <a:lnL cap="flat" cmpd="sng" w="9525">
                      <a:solidFill>
                        <a:srgbClr val="9E9E9E">
                          <a:alpha val="0"/>
                        </a:srgb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Mercury is the closest planet to the Sun and the smallest one of them all</a:t>
                      </a:r>
                      <a:endParaRPr sz="1200">
                        <a:latin typeface="Golos Text"/>
                        <a:ea typeface="Golos Text"/>
                        <a:cs typeface="Golos Text"/>
                        <a:sym typeface="Golos Text"/>
                      </a:endParaRPr>
                    </a:p>
                  </a:txBody>
                  <a:tcPr marT="91425" marB="91425" marR="91425" marL="91425">
                    <a:lnL cap="flat" cmpd="sng" w="19050">
                      <a:solidFill>
                        <a:schemeClr val="accent2">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Is Mars actually a cold place?</a:t>
                      </a:r>
                      <a:endParaRPr sz="1200">
                        <a:solidFill>
                          <a:schemeClr val="dk2"/>
                        </a:solidFill>
                        <a:latin typeface="Golos Text"/>
                        <a:ea typeface="Golos Text"/>
                        <a:cs typeface="Golos Text"/>
                        <a:sym typeface="Golos Text"/>
                      </a:endParaRPr>
                    </a:p>
                  </a:txBody>
                  <a:tcPr marT="91425" marB="91425" marR="91425" marL="91425">
                    <a:lnL cap="flat" cmpd="sng" w="9525">
                      <a:solidFill>
                        <a:srgbClr val="9E9E9E">
                          <a:alpha val="0"/>
                        </a:srgb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latin typeface="Golos Text"/>
                          <a:ea typeface="Golos Text"/>
                          <a:cs typeface="Golos Text"/>
                          <a:sym typeface="Golos Text"/>
                        </a:rPr>
                        <a:t>Despite being red, Mars is actually a cold place. It’s full of iron oxide dust</a:t>
                      </a:r>
                      <a:endParaRPr sz="1200">
                        <a:latin typeface="Golos Text"/>
                        <a:ea typeface="Golos Text"/>
                        <a:cs typeface="Golos Text"/>
                        <a:sym typeface="Golos Text"/>
                      </a:endParaRPr>
                    </a:p>
                  </a:txBody>
                  <a:tcPr marT="91425" marB="91425" marR="91425" marL="91425">
                    <a:lnL cap="flat" cmpd="sng" w="19050">
                      <a:solidFill>
                        <a:schemeClr val="accent2">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pic>
        <p:nvPicPr>
          <p:cNvPr id="708" name="Google Shape;708;p66"/>
          <p:cNvPicPr preferRelativeResize="0"/>
          <p:nvPr/>
        </p:nvPicPr>
        <p:blipFill rotWithShape="1">
          <a:blip r:embed="rId3">
            <a:alphaModFix/>
          </a:blip>
          <a:srcRect b="0" l="0" r="22257" t="0"/>
          <a:stretch/>
        </p:blipFill>
        <p:spPr>
          <a:xfrm flipH="1">
            <a:off x="3352401" y="0"/>
            <a:ext cx="5841224" cy="5143500"/>
          </a:xfrm>
          <a:prstGeom prst="rect">
            <a:avLst/>
          </a:prstGeom>
          <a:noFill/>
          <a:ln>
            <a:noFill/>
          </a:ln>
        </p:spPr>
      </p:pic>
      <p:sp>
        <p:nvSpPr>
          <p:cNvPr id="709" name="Google Shape;709;p66"/>
          <p:cNvSpPr/>
          <p:nvPr/>
        </p:nvSpPr>
        <p:spPr>
          <a:xfrm>
            <a:off x="3978550" y="539500"/>
            <a:ext cx="4452300" cy="41643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66"/>
          <p:cNvSpPr txBox="1"/>
          <p:nvPr>
            <p:ph type="title"/>
          </p:nvPr>
        </p:nvSpPr>
        <p:spPr>
          <a:xfrm>
            <a:off x="713225" y="1669000"/>
            <a:ext cx="2970000" cy="190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do they say about us?</a:t>
            </a:r>
            <a:endParaRPr/>
          </a:p>
        </p:txBody>
      </p:sp>
      <p:sp>
        <p:nvSpPr>
          <p:cNvPr id="711" name="Google Shape;711;p66"/>
          <p:cNvSpPr txBox="1"/>
          <p:nvPr>
            <p:ph idx="1" type="subTitle"/>
          </p:nvPr>
        </p:nvSpPr>
        <p:spPr>
          <a:xfrm>
            <a:off x="4488425" y="1474400"/>
            <a:ext cx="37365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—Laura Patterson</a:t>
            </a:r>
            <a:endParaRPr>
              <a:solidFill>
                <a:schemeClr val="dk2"/>
              </a:solidFill>
            </a:endParaRPr>
          </a:p>
        </p:txBody>
      </p:sp>
      <p:sp>
        <p:nvSpPr>
          <p:cNvPr id="712" name="Google Shape;712;p66"/>
          <p:cNvSpPr txBox="1"/>
          <p:nvPr>
            <p:ph idx="2" type="subTitle"/>
          </p:nvPr>
        </p:nvSpPr>
        <p:spPr>
          <a:xfrm>
            <a:off x="4488425" y="2738350"/>
            <a:ext cx="37365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—Monique Nelson</a:t>
            </a:r>
            <a:endParaRPr>
              <a:solidFill>
                <a:schemeClr val="dk2"/>
              </a:solidFill>
            </a:endParaRPr>
          </a:p>
        </p:txBody>
      </p:sp>
      <p:sp>
        <p:nvSpPr>
          <p:cNvPr id="713" name="Google Shape;713;p66"/>
          <p:cNvSpPr txBox="1"/>
          <p:nvPr>
            <p:ph idx="3" type="subTitle"/>
          </p:nvPr>
        </p:nvSpPr>
        <p:spPr>
          <a:xfrm>
            <a:off x="4488425" y="4043600"/>
            <a:ext cx="37365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—John James</a:t>
            </a:r>
            <a:endParaRPr>
              <a:solidFill>
                <a:schemeClr val="dk2"/>
              </a:solidFill>
            </a:endParaRPr>
          </a:p>
        </p:txBody>
      </p:sp>
      <p:sp>
        <p:nvSpPr>
          <p:cNvPr id="714" name="Google Shape;714;p66"/>
          <p:cNvSpPr txBox="1"/>
          <p:nvPr>
            <p:ph idx="4" type="subTitle"/>
          </p:nvPr>
        </p:nvSpPr>
        <p:spPr>
          <a:xfrm>
            <a:off x="4488425" y="714800"/>
            <a:ext cx="3736500" cy="75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“Neptune is the farthest planet from the Sun and the fourth-largest one in the Solar System”</a:t>
            </a:r>
            <a:endParaRPr>
              <a:solidFill>
                <a:schemeClr val="dk2"/>
              </a:solidFill>
            </a:endParaRPr>
          </a:p>
        </p:txBody>
      </p:sp>
      <p:sp>
        <p:nvSpPr>
          <p:cNvPr id="715" name="Google Shape;715;p66"/>
          <p:cNvSpPr txBox="1"/>
          <p:nvPr>
            <p:ph idx="5" type="subTitle"/>
          </p:nvPr>
        </p:nvSpPr>
        <p:spPr>
          <a:xfrm>
            <a:off x="4488425" y="1978747"/>
            <a:ext cx="3736500" cy="75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“Mercury is the closest planet to the Sun and also the smallest one in the Solar System”</a:t>
            </a:r>
            <a:endParaRPr>
              <a:solidFill>
                <a:schemeClr val="dk2"/>
              </a:solidFill>
            </a:endParaRPr>
          </a:p>
        </p:txBody>
      </p:sp>
      <p:sp>
        <p:nvSpPr>
          <p:cNvPr id="716" name="Google Shape;716;p66"/>
          <p:cNvSpPr txBox="1"/>
          <p:nvPr>
            <p:ph idx="6" type="subTitle"/>
          </p:nvPr>
        </p:nvSpPr>
        <p:spPr>
          <a:xfrm>
            <a:off x="4488425" y="3283994"/>
            <a:ext cx="3736500" cy="75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“Despite being red, Mars is a cold place. It’s full of iron oxide dust, which gives the planet its reddish cast”</a:t>
            </a:r>
            <a:endParaRPr>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sp>
        <p:nvSpPr>
          <p:cNvPr id="721" name="Google Shape;721;p67"/>
          <p:cNvSpPr txBox="1"/>
          <p:nvPr>
            <p:ph type="title"/>
          </p:nvPr>
        </p:nvSpPr>
        <p:spPr>
          <a:xfrm>
            <a:off x="720000" y="446407"/>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D</a:t>
            </a:r>
            <a:r>
              <a:rPr lang="en">
                <a:solidFill>
                  <a:schemeClr val="dk2"/>
                </a:solidFill>
              </a:rPr>
              <a:t>ays we are not in the office</a:t>
            </a:r>
            <a:endParaRPr>
              <a:solidFill>
                <a:schemeClr val="dk2"/>
              </a:solidFill>
            </a:endParaRPr>
          </a:p>
        </p:txBody>
      </p:sp>
      <p:graphicFrame>
        <p:nvGraphicFramePr>
          <p:cNvPr id="722" name="Google Shape;722;p67"/>
          <p:cNvGraphicFramePr/>
          <p:nvPr/>
        </p:nvGraphicFramePr>
        <p:xfrm>
          <a:off x="719975" y="1214900"/>
          <a:ext cx="3000000" cy="3000000"/>
        </p:xfrm>
        <a:graphic>
          <a:graphicData uri="http://schemas.openxmlformats.org/drawingml/2006/table">
            <a:tbl>
              <a:tblPr>
                <a:noFill/>
                <a:tableStyleId>{CB0CD87E-B5E0-4729-A926-AB16EA76ED3B}</a:tableStyleId>
              </a:tblPr>
              <a:tblGrid>
                <a:gridCol w="774775"/>
                <a:gridCol w="774775"/>
                <a:gridCol w="774775"/>
                <a:gridCol w="774775"/>
                <a:gridCol w="774775"/>
                <a:gridCol w="774775"/>
                <a:gridCol w="774775"/>
              </a:tblGrid>
              <a:tr h="650100">
                <a:tc>
                  <a:txBody>
                    <a:bodyPr/>
                    <a:lstStyle/>
                    <a:p>
                      <a:pPr indent="0" lvl="0" marL="0" rtl="0" algn="ctr">
                        <a:spcBef>
                          <a:spcPts val="0"/>
                        </a:spcBef>
                        <a:spcAft>
                          <a:spcPts val="0"/>
                        </a:spcAft>
                        <a:buNone/>
                      </a:pPr>
                      <a:r>
                        <a:rPr lang="en" sz="2400">
                          <a:solidFill>
                            <a:schemeClr val="lt1"/>
                          </a:solidFill>
                          <a:latin typeface="Golos Text"/>
                          <a:ea typeface="Golos Text"/>
                          <a:cs typeface="Golos Text"/>
                          <a:sym typeface="Golos Text"/>
                        </a:rPr>
                        <a:t>M</a:t>
                      </a:r>
                      <a:endParaRPr sz="2400">
                        <a:solidFill>
                          <a:schemeClr val="lt1"/>
                        </a:solidFill>
                        <a:latin typeface="Golos Text"/>
                        <a:ea typeface="Golos Text"/>
                        <a:cs typeface="Golos Text"/>
                        <a:sym typeface="Golos Tex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chemeClr val="lt1"/>
                          </a:solidFill>
                          <a:latin typeface="Golos Text"/>
                          <a:ea typeface="Golos Text"/>
                          <a:cs typeface="Golos Text"/>
                          <a:sym typeface="Golos Text"/>
                        </a:rPr>
                        <a:t>T</a:t>
                      </a:r>
                      <a:endParaRPr sz="2400">
                        <a:solidFill>
                          <a:schemeClr val="lt1"/>
                        </a:solidFill>
                        <a:latin typeface="Golos Text"/>
                        <a:ea typeface="Golos Text"/>
                        <a:cs typeface="Golos Text"/>
                        <a:sym typeface="Golos Tex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chemeClr val="lt1"/>
                          </a:solidFill>
                          <a:latin typeface="Golos Text"/>
                          <a:ea typeface="Golos Text"/>
                          <a:cs typeface="Golos Text"/>
                          <a:sym typeface="Golos Text"/>
                        </a:rPr>
                        <a:t>W</a:t>
                      </a:r>
                      <a:endParaRPr sz="2400">
                        <a:solidFill>
                          <a:schemeClr val="lt1"/>
                        </a:solidFill>
                        <a:latin typeface="Golos Text"/>
                        <a:ea typeface="Golos Text"/>
                        <a:cs typeface="Golos Text"/>
                        <a:sym typeface="Golos Tex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chemeClr val="lt1"/>
                          </a:solidFill>
                          <a:latin typeface="Golos Text"/>
                          <a:ea typeface="Golos Text"/>
                          <a:cs typeface="Golos Text"/>
                          <a:sym typeface="Golos Text"/>
                        </a:rPr>
                        <a:t>T</a:t>
                      </a:r>
                      <a:endParaRPr sz="2400">
                        <a:solidFill>
                          <a:schemeClr val="lt1"/>
                        </a:solidFill>
                        <a:latin typeface="Golos Text"/>
                        <a:ea typeface="Golos Text"/>
                        <a:cs typeface="Golos Text"/>
                        <a:sym typeface="Golos Tex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chemeClr val="lt1"/>
                          </a:solidFill>
                          <a:latin typeface="Golos Text"/>
                          <a:ea typeface="Golos Text"/>
                          <a:cs typeface="Golos Text"/>
                          <a:sym typeface="Golos Text"/>
                        </a:rPr>
                        <a:t>F</a:t>
                      </a:r>
                      <a:endParaRPr sz="2400">
                        <a:solidFill>
                          <a:schemeClr val="lt1"/>
                        </a:solidFill>
                        <a:latin typeface="Golos Text"/>
                        <a:ea typeface="Golos Text"/>
                        <a:cs typeface="Golos Text"/>
                        <a:sym typeface="Golos Tex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chemeClr val="lt1"/>
                          </a:solidFill>
                          <a:latin typeface="Golos Text"/>
                          <a:ea typeface="Golos Text"/>
                          <a:cs typeface="Golos Text"/>
                          <a:sym typeface="Golos Text"/>
                        </a:rPr>
                        <a:t>S</a:t>
                      </a:r>
                      <a:endParaRPr sz="2400">
                        <a:solidFill>
                          <a:schemeClr val="lt1"/>
                        </a:solidFill>
                        <a:latin typeface="Golos Text"/>
                        <a:ea typeface="Golos Text"/>
                        <a:cs typeface="Golos Text"/>
                        <a:sym typeface="Golos Tex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chemeClr val="lt1"/>
                          </a:solidFill>
                          <a:latin typeface="Golos Text"/>
                          <a:ea typeface="Golos Text"/>
                          <a:cs typeface="Golos Text"/>
                          <a:sym typeface="Golos Text"/>
                        </a:rPr>
                        <a:t>S</a:t>
                      </a:r>
                      <a:endParaRPr sz="2400">
                        <a:solidFill>
                          <a:schemeClr val="lt1"/>
                        </a:solidFill>
                        <a:latin typeface="Golos Text"/>
                        <a:ea typeface="Golos Text"/>
                        <a:cs typeface="Golos Text"/>
                        <a:sym typeface="Golos Tex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475750">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30</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1"/>
                    </a:solidFill>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3</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4</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5</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6</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2"/>
                      </a:solidFill>
                      <a:prstDash val="solid"/>
                      <a:round/>
                      <a:headEnd len="sm" w="sm" type="none"/>
                      <a:tailEnd len="sm" w="sm" type="none"/>
                    </a:lnB>
                  </a:tcPr>
                </a:tc>
              </a:tr>
              <a:tr h="475750">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7</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8</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9</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10</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11</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12</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13</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5750">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14</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15</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16</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17</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18</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19</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20</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5750">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21</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22</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23</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24</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25</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26</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27</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5750">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28</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29</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30</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31</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1</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2</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r">
                        <a:spcBef>
                          <a:spcPts val="0"/>
                        </a:spcBef>
                        <a:spcAft>
                          <a:spcPts val="0"/>
                        </a:spcAft>
                        <a:buNone/>
                      </a:pPr>
                      <a:r>
                        <a:rPr lang="en" sz="1200">
                          <a:solidFill>
                            <a:schemeClr val="dk2"/>
                          </a:solidFill>
                          <a:latin typeface="Golos Text Medium"/>
                          <a:ea typeface="Golos Text Medium"/>
                          <a:cs typeface="Golos Text Medium"/>
                          <a:sym typeface="Golos Text Medium"/>
                        </a:rPr>
                        <a:t>3</a:t>
                      </a:r>
                      <a:endParaRPr sz="1200">
                        <a:solidFill>
                          <a:schemeClr val="dk2"/>
                        </a:solidFill>
                        <a:latin typeface="Golos Text Medium"/>
                        <a:ea typeface="Golos Text Medium"/>
                        <a:cs typeface="Golos Text Medium"/>
                        <a:sym typeface="Golos Text Medium"/>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sp>
        <p:nvSpPr>
          <p:cNvPr id="723" name="Google Shape;723;p67"/>
          <p:cNvSpPr/>
          <p:nvPr/>
        </p:nvSpPr>
        <p:spPr>
          <a:xfrm>
            <a:off x="6470163" y="3301935"/>
            <a:ext cx="196500" cy="202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7"/>
          <p:cNvSpPr txBox="1"/>
          <p:nvPr/>
        </p:nvSpPr>
        <p:spPr>
          <a:xfrm>
            <a:off x="6666490" y="1977275"/>
            <a:ext cx="1757400" cy="431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Golos Text"/>
                <a:ea typeface="Golos Text"/>
                <a:cs typeface="Golos Text"/>
                <a:sym typeface="Golos Text"/>
              </a:rPr>
              <a:t>Venus</a:t>
            </a:r>
            <a:endParaRPr sz="2400">
              <a:solidFill>
                <a:schemeClr val="dk2"/>
              </a:solidFill>
              <a:latin typeface="Golos Text"/>
              <a:ea typeface="Golos Text"/>
              <a:cs typeface="Golos Text"/>
              <a:sym typeface="Golos Text"/>
            </a:endParaRPr>
          </a:p>
        </p:txBody>
      </p:sp>
      <p:sp>
        <p:nvSpPr>
          <p:cNvPr id="725" name="Google Shape;725;p67"/>
          <p:cNvSpPr txBox="1"/>
          <p:nvPr/>
        </p:nvSpPr>
        <p:spPr>
          <a:xfrm>
            <a:off x="6666490" y="3243775"/>
            <a:ext cx="1757400" cy="431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Golos Text"/>
                <a:ea typeface="Golos Text"/>
                <a:cs typeface="Golos Text"/>
                <a:sym typeface="Golos Text"/>
              </a:rPr>
              <a:t>Mars</a:t>
            </a:r>
            <a:endParaRPr sz="2400">
              <a:solidFill>
                <a:schemeClr val="dk2"/>
              </a:solidFill>
              <a:latin typeface="Golos Text"/>
              <a:ea typeface="Golos Text"/>
              <a:cs typeface="Golos Text"/>
              <a:sym typeface="Golos Text"/>
            </a:endParaRPr>
          </a:p>
        </p:txBody>
      </p:sp>
      <p:sp>
        <p:nvSpPr>
          <p:cNvPr id="726" name="Google Shape;726;p67"/>
          <p:cNvSpPr txBox="1"/>
          <p:nvPr/>
        </p:nvSpPr>
        <p:spPr>
          <a:xfrm>
            <a:off x="6372000" y="2332175"/>
            <a:ext cx="20520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Golos Text"/>
                <a:ea typeface="Golos Text"/>
                <a:cs typeface="Golos Text"/>
                <a:sym typeface="Golos Text"/>
              </a:rPr>
              <a:t>Venus has a very beautiful name</a:t>
            </a:r>
            <a:endParaRPr>
              <a:solidFill>
                <a:schemeClr val="dk2"/>
              </a:solidFill>
              <a:latin typeface="Golos Text"/>
              <a:ea typeface="Golos Text"/>
              <a:cs typeface="Golos Text"/>
              <a:sym typeface="Golos Text"/>
            </a:endParaRPr>
          </a:p>
        </p:txBody>
      </p:sp>
      <p:sp>
        <p:nvSpPr>
          <p:cNvPr id="727" name="Google Shape;727;p67"/>
          <p:cNvSpPr txBox="1"/>
          <p:nvPr/>
        </p:nvSpPr>
        <p:spPr>
          <a:xfrm>
            <a:off x="6372000" y="3598675"/>
            <a:ext cx="20520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Golos Text"/>
                <a:ea typeface="Golos Text"/>
                <a:cs typeface="Golos Text"/>
                <a:sym typeface="Golos Text"/>
              </a:rPr>
              <a:t>Despite being red, Mars is a cold place</a:t>
            </a:r>
            <a:endParaRPr sz="1600">
              <a:solidFill>
                <a:schemeClr val="dk2"/>
              </a:solidFill>
              <a:latin typeface="Golos Text"/>
              <a:ea typeface="Golos Text"/>
              <a:cs typeface="Golos Text"/>
              <a:sym typeface="Golos Text"/>
            </a:endParaRPr>
          </a:p>
        </p:txBody>
      </p:sp>
      <p:sp>
        <p:nvSpPr>
          <p:cNvPr id="728" name="Google Shape;728;p67"/>
          <p:cNvSpPr/>
          <p:nvPr/>
        </p:nvSpPr>
        <p:spPr>
          <a:xfrm>
            <a:off x="6470163" y="2035435"/>
            <a:ext cx="196500" cy="20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pic>
        <p:nvPicPr>
          <p:cNvPr id="733" name="Google Shape;733;p68"/>
          <p:cNvPicPr preferRelativeResize="0"/>
          <p:nvPr/>
        </p:nvPicPr>
        <p:blipFill rotWithShape="1">
          <a:blip r:embed="rId3">
            <a:alphaModFix/>
          </a:blip>
          <a:srcRect b="26452" l="0" r="0" t="41965"/>
          <a:stretch/>
        </p:blipFill>
        <p:spPr>
          <a:xfrm>
            <a:off x="0" y="3166550"/>
            <a:ext cx="9144003" cy="1976950"/>
          </a:xfrm>
          <a:prstGeom prst="rect">
            <a:avLst/>
          </a:prstGeom>
          <a:noFill/>
          <a:ln>
            <a:noFill/>
          </a:ln>
        </p:spPr>
      </p:pic>
      <p:sp>
        <p:nvSpPr>
          <p:cNvPr id="734" name="Google Shape;734;p68"/>
          <p:cNvSpPr/>
          <p:nvPr/>
        </p:nvSpPr>
        <p:spPr>
          <a:xfrm>
            <a:off x="720000" y="1948500"/>
            <a:ext cx="7710900" cy="25212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8"/>
          <p:cNvSpPr txBox="1"/>
          <p:nvPr>
            <p:ph idx="3" type="subTitle"/>
          </p:nvPr>
        </p:nvSpPr>
        <p:spPr>
          <a:xfrm>
            <a:off x="5055275" y="3166550"/>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rPr>
              <a:t>Timmy Jimmy</a:t>
            </a:r>
            <a:endParaRPr>
              <a:solidFill>
                <a:schemeClr val="dk2"/>
              </a:solidFill>
            </a:endParaRPr>
          </a:p>
        </p:txBody>
      </p:sp>
      <p:sp>
        <p:nvSpPr>
          <p:cNvPr id="736" name="Google Shape;736;p68"/>
          <p:cNvSpPr txBox="1"/>
          <p:nvPr>
            <p:ph idx="4" type="subTitle"/>
          </p:nvPr>
        </p:nvSpPr>
        <p:spPr>
          <a:xfrm>
            <a:off x="1583075" y="3166550"/>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rPr>
              <a:t>Sofia Hill</a:t>
            </a:r>
            <a:endParaRPr>
              <a:solidFill>
                <a:schemeClr val="dk2"/>
              </a:solidFill>
            </a:endParaRPr>
          </a:p>
        </p:txBody>
      </p:sp>
      <p:pic>
        <p:nvPicPr>
          <p:cNvPr id="737" name="Google Shape;737;p68"/>
          <p:cNvPicPr preferRelativeResize="0"/>
          <p:nvPr/>
        </p:nvPicPr>
        <p:blipFill rotWithShape="1">
          <a:blip r:embed="rId4">
            <a:alphaModFix/>
          </a:blip>
          <a:srcRect b="0" l="16675" r="16675" t="0"/>
          <a:stretch/>
        </p:blipFill>
        <p:spPr>
          <a:xfrm>
            <a:off x="5504089" y="1241475"/>
            <a:ext cx="1608000" cy="1608000"/>
          </a:xfrm>
          <a:prstGeom prst="ellipse">
            <a:avLst/>
          </a:prstGeom>
          <a:noFill/>
          <a:ln>
            <a:noFill/>
          </a:ln>
        </p:spPr>
      </p:pic>
      <p:pic>
        <p:nvPicPr>
          <p:cNvPr id="738" name="Google Shape;738;p68"/>
          <p:cNvPicPr preferRelativeResize="0"/>
          <p:nvPr/>
        </p:nvPicPr>
        <p:blipFill rotWithShape="1">
          <a:blip r:embed="rId5">
            <a:alphaModFix/>
          </a:blip>
          <a:srcRect b="0" l="16675" r="16675" t="0"/>
          <a:stretch/>
        </p:blipFill>
        <p:spPr>
          <a:xfrm>
            <a:off x="2031864" y="1241425"/>
            <a:ext cx="1608000" cy="1608000"/>
          </a:xfrm>
          <a:prstGeom prst="ellipse">
            <a:avLst/>
          </a:prstGeom>
          <a:noFill/>
          <a:ln>
            <a:noFill/>
          </a:ln>
        </p:spPr>
      </p:pic>
      <p:sp>
        <p:nvSpPr>
          <p:cNvPr id="739" name="Google Shape;739;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O</a:t>
            </a:r>
            <a:r>
              <a:rPr lang="en">
                <a:solidFill>
                  <a:schemeClr val="lt1"/>
                </a:solidFill>
              </a:rPr>
              <a:t>ur team</a:t>
            </a:r>
            <a:endParaRPr>
              <a:solidFill>
                <a:schemeClr val="lt1"/>
              </a:solidFill>
            </a:endParaRPr>
          </a:p>
        </p:txBody>
      </p:sp>
      <p:sp>
        <p:nvSpPr>
          <p:cNvPr id="740" name="Google Shape;740;p68"/>
          <p:cNvSpPr txBox="1"/>
          <p:nvPr>
            <p:ph idx="1" type="subTitle"/>
          </p:nvPr>
        </p:nvSpPr>
        <p:spPr>
          <a:xfrm>
            <a:off x="5055284" y="347457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You can speak a bit about this person here</a:t>
            </a:r>
            <a:endParaRPr>
              <a:solidFill>
                <a:schemeClr val="dk2"/>
              </a:solidFill>
            </a:endParaRPr>
          </a:p>
        </p:txBody>
      </p:sp>
      <p:sp>
        <p:nvSpPr>
          <p:cNvPr id="741" name="Google Shape;741;p68"/>
          <p:cNvSpPr txBox="1"/>
          <p:nvPr>
            <p:ph idx="2" type="subTitle"/>
          </p:nvPr>
        </p:nvSpPr>
        <p:spPr>
          <a:xfrm>
            <a:off x="1583300" y="347457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You can speak a bit about this person here</a:t>
            </a:r>
            <a:endParaRPr>
              <a:solidFill>
                <a:schemeClr val="dk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cxnSp>
        <p:nvCxnSpPr>
          <p:cNvPr id="746" name="Google Shape;746;p69"/>
          <p:cNvCxnSpPr/>
          <p:nvPr/>
        </p:nvCxnSpPr>
        <p:spPr>
          <a:xfrm>
            <a:off x="1094750" y="1056300"/>
            <a:ext cx="4800" cy="1431300"/>
          </a:xfrm>
          <a:prstGeom prst="straightConnector1">
            <a:avLst/>
          </a:prstGeom>
          <a:noFill/>
          <a:ln cap="flat" cmpd="sng" w="28575">
            <a:solidFill>
              <a:schemeClr val="dk2"/>
            </a:solidFill>
            <a:prstDash val="solid"/>
            <a:round/>
            <a:headEnd len="med" w="med" type="none"/>
            <a:tailEnd len="med" w="med" type="none"/>
          </a:ln>
        </p:spPr>
      </p:cxnSp>
      <p:sp>
        <p:nvSpPr>
          <p:cNvPr id="747" name="Google Shape;747;p69"/>
          <p:cNvSpPr txBox="1"/>
          <p:nvPr>
            <p:ph type="title"/>
          </p:nvPr>
        </p:nvSpPr>
        <p:spPr>
          <a:xfrm>
            <a:off x="1296788" y="89300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748" name="Google Shape;748;p69"/>
          <p:cNvSpPr txBox="1"/>
          <p:nvPr>
            <p:ph idx="1" type="subTitle"/>
          </p:nvPr>
        </p:nvSpPr>
        <p:spPr>
          <a:xfrm>
            <a:off x="1296800" y="2002737"/>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D</a:t>
            </a:r>
            <a:r>
              <a:rPr lang="en" sz="2000"/>
              <a:t>o you have any questions?</a:t>
            </a:r>
            <a:endParaRPr sz="2000"/>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749" name="Google Shape;749;p69"/>
          <p:cNvSpPr txBox="1"/>
          <p:nvPr/>
        </p:nvSpPr>
        <p:spPr>
          <a:xfrm>
            <a:off x="1099550" y="4190525"/>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Golos Text"/>
                <a:ea typeface="Golos Text"/>
                <a:cs typeface="Golos Text"/>
                <a:sym typeface="Golos Text"/>
              </a:rPr>
              <a:t>Please keep this slide for attribution</a:t>
            </a:r>
            <a:endParaRPr sz="1200">
              <a:solidFill>
                <a:schemeClr val="dk2"/>
              </a:solidFill>
              <a:latin typeface="Golos Text"/>
              <a:ea typeface="Golos Text"/>
              <a:cs typeface="Golos Text"/>
              <a:sym typeface="Golos Text"/>
            </a:endParaRPr>
          </a:p>
        </p:txBody>
      </p:sp>
      <p:sp>
        <p:nvSpPr>
          <p:cNvPr id="750" name="Google Shape;750;p69"/>
          <p:cNvSpPr/>
          <p:nvPr/>
        </p:nvSpPr>
        <p:spPr>
          <a:xfrm rot="5400000">
            <a:off x="2781525" y="3113651"/>
            <a:ext cx="543000" cy="5430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9"/>
          <p:cNvSpPr/>
          <p:nvPr/>
        </p:nvSpPr>
        <p:spPr>
          <a:xfrm rot="5400000">
            <a:off x="2078869" y="3113651"/>
            <a:ext cx="543000" cy="5430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9"/>
          <p:cNvSpPr/>
          <p:nvPr/>
        </p:nvSpPr>
        <p:spPr>
          <a:xfrm rot="5400000">
            <a:off x="1376213" y="3113651"/>
            <a:ext cx="543000" cy="5430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 name="Google Shape;753;p69"/>
          <p:cNvGrpSpPr/>
          <p:nvPr/>
        </p:nvGrpSpPr>
        <p:grpSpPr>
          <a:xfrm>
            <a:off x="1517524" y="3254952"/>
            <a:ext cx="260416" cy="260390"/>
            <a:chOff x="812101" y="2571761"/>
            <a:chExt cx="417066" cy="417024"/>
          </a:xfrm>
        </p:grpSpPr>
        <p:sp>
          <p:nvSpPr>
            <p:cNvPr id="754" name="Google Shape;754;p69"/>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9"/>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9"/>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9"/>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69"/>
          <p:cNvGrpSpPr/>
          <p:nvPr/>
        </p:nvGrpSpPr>
        <p:grpSpPr>
          <a:xfrm>
            <a:off x="2220181" y="3254952"/>
            <a:ext cx="260390" cy="260390"/>
            <a:chOff x="1323129" y="2571761"/>
            <a:chExt cx="417024" cy="417024"/>
          </a:xfrm>
        </p:grpSpPr>
        <p:sp>
          <p:nvSpPr>
            <p:cNvPr id="759" name="Google Shape;759;p69"/>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9"/>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9"/>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9"/>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 name="Google Shape;763;p69"/>
          <p:cNvSpPr/>
          <p:nvPr/>
        </p:nvSpPr>
        <p:spPr>
          <a:xfrm>
            <a:off x="2922796" y="3278454"/>
            <a:ext cx="261655" cy="213392"/>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70"/>
          <p:cNvSpPr txBox="1"/>
          <p:nvPr>
            <p:ph idx="4294967295" type="body"/>
          </p:nvPr>
        </p:nvSpPr>
        <p:spPr>
          <a:xfrm>
            <a:off x="720000" y="1060450"/>
            <a:ext cx="7704000" cy="8259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t>Here’s an assortment of alternative resources whose style fits that of this template:</a:t>
            </a:r>
            <a:endParaRPr sz="1200"/>
          </a:p>
          <a:p>
            <a:pPr indent="-304800" lvl="0" marL="457200" rtl="0" algn="l">
              <a:lnSpc>
                <a:spcPct val="166000"/>
              </a:lnSpc>
              <a:spcBef>
                <a:spcPts val="800"/>
              </a:spcBef>
              <a:spcAft>
                <a:spcPts val="0"/>
              </a:spcAft>
              <a:buSzPts val="1200"/>
              <a:buChar char="●"/>
            </a:pPr>
            <a:r>
              <a:rPr lang="en" sz="1200">
                <a:uFill>
                  <a:noFill/>
                </a:uFill>
                <a:hlinkClick r:id="rId3"/>
              </a:rPr>
              <a:t>Halftone background with lines</a:t>
            </a:r>
            <a:endParaRPr sz="1200"/>
          </a:p>
        </p:txBody>
      </p:sp>
      <p:sp>
        <p:nvSpPr>
          <p:cNvPr id="769" name="Google Shape;769;p70"/>
          <p:cNvSpPr txBox="1"/>
          <p:nvPr>
            <p:ph type="title"/>
          </p:nvPr>
        </p:nvSpPr>
        <p:spPr>
          <a:xfrm>
            <a:off x="720000" y="446407"/>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lternative resources</a:t>
            </a:r>
            <a:endParaRPr/>
          </a:p>
        </p:txBody>
      </p:sp>
      <p:sp>
        <p:nvSpPr>
          <p:cNvPr id="770" name="Google Shape;770;p70"/>
          <p:cNvSpPr/>
          <p:nvPr/>
        </p:nvSpPr>
        <p:spPr>
          <a:xfrm>
            <a:off x="3386851" y="4233900"/>
            <a:ext cx="9713" cy="11554"/>
          </a:xfrm>
          <a:custGeom>
            <a:rect b="b" l="l" r="r" t="t"/>
            <a:pathLst>
              <a:path extrusionOk="0" h="1065" w="822">
                <a:moveTo>
                  <a:pt x="426" y="1"/>
                </a:moveTo>
                <a:cubicBezTo>
                  <a:pt x="304" y="153"/>
                  <a:pt x="31" y="305"/>
                  <a:pt x="31" y="457"/>
                </a:cubicBezTo>
                <a:cubicBezTo>
                  <a:pt x="0" y="609"/>
                  <a:pt x="213" y="791"/>
                  <a:pt x="456" y="1065"/>
                </a:cubicBezTo>
                <a:cubicBezTo>
                  <a:pt x="639" y="761"/>
                  <a:pt x="821" y="578"/>
                  <a:pt x="821" y="426"/>
                </a:cubicBezTo>
                <a:cubicBezTo>
                  <a:pt x="791" y="274"/>
                  <a:pt x="578" y="153"/>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0"/>
          <p:cNvSpPr/>
          <p:nvPr/>
        </p:nvSpPr>
        <p:spPr>
          <a:xfrm>
            <a:off x="3392239" y="4210488"/>
            <a:ext cx="10788" cy="7594"/>
          </a:xfrm>
          <a:custGeom>
            <a:rect b="b" l="l" r="r" t="t"/>
            <a:pathLst>
              <a:path extrusionOk="0" h="700" w="913">
                <a:moveTo>
                  <a:pt x="365" y="1"/>
                </a:moveTo>
                <a:cubicBezTo>
                  <a:pt x="213" y="31"/>
                  <a:pt x="122" y="244"/>
                  <a:pt x="0" y="366"/>
                </a:cubicBezTo>
                <a:cubicBezTo>
                  <a:pt x="122" y="487"/>
                  <a:pt x="213" y="700"/>
                  <a:pt x="365" y="700"/>
                </a:cubicBezTo>
                <a:cubicBezTo>
                  <a:pt x="487" y="700"/>
                  <a:pt x="639" y="548"/>
                  <a:pt x="912" y="366"/>
                </a:cubicBezTo>
                <a:cubicBezTo>
                  <a:pt x="669" y="214"/>
                  <a:pt x="517" y="1"/>
                  <a:pt x="3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0"/>
          <p:cNvSpPr/>
          <p:nvPr/>
        </p:nvSpPr>
        <p:spPr>
          <a:xfrm>
            <a:off x="3397260" y="4187293"/>
            <a:ext cx="9713" cy="7084"/>
          </a:xfrm>
          <a:custGeom>
            <a:rect b="b" l="l" r="r" t="t"/>
            <a:pathLst>
              <a:path extrusionOk="0" h="653" w="822">
                <a:moveTo>
                  <a:pt x="419" y="0"/>
                </a:moveTo>
                <a:cubicBezTo>
                  <a:pt x="401" y="0"/>
                  <a:pt x="384" y="4"/>
                  <a:pt x="366" y="11"/>
                </a:cubicBezTo>
                <a:cubicBezTo>
                  <a:pt x="244" y="11"/>
                  <a:pt x="92" y="193"/>
                  <a:pt x="1" y="315"/>
                </a:cubicBezTo>
                <a:cubicBezTo>
                  <a:pt x="153" y="406"/>
                  <a:pt x="214" y="619"/>
                  <a:pt x="366" y="649"/>
                </a:cubicBezTo>
                <a:cubicBezTo>
                  <a:pt x="375" y="652"/>
                  <a:pt x="384" y="653"/>
                  <a:pt x="393" y="653"/>
                </a:cubicBezTo>
                <a:cubicBezTo>
                  <a:pt x="510" y="653"/>
                  <a:pt x="653" y="486"/>
                  <a:pt x="822" y="345"/>
                </a:cubicBezTo>
                <a:cubicBezTo>
                  <a:pt x="661" y="185"/>
                  <a:pt x="547"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0"/>
          <p:cNvSpPr/>
          <p:nvPr/>
        </p:nvSpPr>
        <p:spPr>
          <a:xfrm>
            <a:off x="3413791" y="4239476"/>
            <a:ext cx="9701" cy="7301"/>
          </a:xfrm>
          <a:custGeom>
            <a:rect b="b" l="l" r="r" t="t"/>
            <a:pathLst>
              <a:path extrusionOk="0" h="673" w="821">
                <a:moveTo>
                  <a:pt x="386" y="0"/>
                </a:moveTo>
                <a:cubicBezTo>
                  <a:pt x="379" y="0"/>
                  <a:pt x="372" y="1"/>
                  <a:pt x="365" y="4"/>
                </a:cubicBezTo>
                <a:cubicBezTo>
                  <a:pt x="213" y="34"/>
                  <a:pt x="61" y="216"/>
                  <a:pt x="30" y="338"/>
                </a:cubicBezTo>
                <a:cubicBezTo>
                  <a:pt x="0" y="429"/>
                  <a:pt x="213" y="672"/>
                  <a:pt x="334" y="672"/>
                </a:cubicBezTo>
                <a:cubicBezTo>
                  <a:pt x="456" y="672"/>
                  <a:pt x="608" y="460"/>
                  <a:pt x="821" y="308"/>
                </a:cubicBezTo>
                <a:cubicBezTo>
                  <a:pt x="624" y="167"/>
                  <a:pt x="479" y="0"/>
                  <a:pt x="3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0"/>
          <p:cNvSpPr/>
          <p:nvPr/>
        </p:nvSpPr>
        <p:spPr>
          <a:xfrm>
            <a:off x="3401573" y="4163002"/>
            <a:ext cx="8992" cy="6607"/>
          </a:xfrm>
          <a:custGeom>
            <a:rect b="b" l="l" r="r" t="t"/>
            <a:pathLst>
              <a:path extrusionOk="0" h="609" w="761">
                <a:moveTo>
                  <a:pt x="274" y="1"/>
                </a:moveTo>
                <a:cubicBezTo>
                  <a:pt x="153" y="31"/>
                  <a:pt x="31" y="214"/>
                  <a:pt x="1" y="335"/>
                </a:cubicBezTo>
                <a:cubicBezTo>
                  <a:pt x="1" y="426"/>
                  <a:pt x="183" y="609"/>
                  <a:pt x="305" y="609"/>
                </a:cubicBezTo>
                <a:cubicBezTo>
                  <a:pt x="426" y="609"/>
                  <a:pt x="548" y="457"/>
                  <a:pt x="760" y="305"/>
                </a:cubicBezTo>
                <a:cubicBezTo>
                  <a:pt x="578" y="183"/>
                  <a:pt x="426"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0"/>
          <p:cNvSpPr/>
          <p:nvPr/>
        </p:nvSpPr>
        <p:spPr>
          <a:xfrm>
            <a:off x="3385775" y="4111893"/>
            <a:ext cx="8626" cy="6282"/>
          </a:xfrm>
          <a:custGeom>
            <a:rect b="b" l="l" r="r" t="t"/>
            <a:pathLst>
              <a:path extrusionOk="0" h="579" w="730">
                <a:moveTo>
                  <a:pt x="304" y="1"/>
                </a:moveTo>
                <a:cubicBezTo>
                  <a:pt x="213" y="31"/>
                  <a:pt x="122" y="213"/>
                  <a:pt x="0" y="335"/>
                </a:cubicBezTo>
                <a:cubicBezTo>
                  <a:pt x="122" y="426"/>
                  <a:pt x="243" y="578"/>
                  <a:pt x="365" y="578"/>
                </a:cubicBezTo>
                <a:cubicBezTo>
                  <a:pt x="426" y="578"/>
                  <a:pt x="547" y="426"/>
                  <a:pt x="730" y="274"/>
                </a:cubicBezTo>
                <a:cubicBezTo>
                  <a:pt x="517" y="152"/>
                  <a:pt x="395"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0"/>
          <p:cNvSpPr/>
          <p:nvPr/>
        </p:nvSpPr>
        <p:spPr>
          <a:xfrm>
            <a:off x="3420609" y="4216932"/>
            <a:ext cx="6121" cy="5110"/>
          </a:xfrm>
          <a:custGeom>
            <a:rect b="b" l="l" r="r" t="t"/>
            <a:pathLst>
              <a:path extrusionOk="0" h="471" w="518">
                <a:moveTo>
                  <a:pt x="273" y="1"/>
                </a:moveTo>
                <a:cubicBezTo>
                  <a:pt x="263" y="1"/>
                  <a:pt x="253" y="5"/>
                  <a:pt x="244" y="15"/>
                </a:cubicBezTo>
                <a:cubicBezTo>
                  <a:pt x="153" y="15"/>
                  <a:pt x="61" y="106"/>
                  <a:pt x="1" y="197"/>
                </a:cubicBezTo>
                <a:cubicBezTo>
                  <a:pt x="61" y="319"/>
                  <a:pt x="92" y="410"/>
                  <a:pt x="213" y="471"/>
                </a:cubicBezTo>
                <a:cubicBezTo>
                  <a:pt x="244" y="471"/>
                  <a:pt x="365" y="349"/>
                  <a:pt x="517" y="227"/>
                </a:cubicBezTo>
                <a:cubicBezTo>
                  <a:pt x="389" y="125"/>
                  <a:pt x="326" y="1"/>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0"/>
          <p:cNvSpPr/>
          <p:nvPr/>
        </p:nvSpPr>
        <p:spPr>
          <a:xfrm>
            <a:off x="3408037" y="4141510"/>
            <a:ext cx="6121" cy="4687"/>
          </a:xfrm>
          <a:custGeom>
            <a:rect b="b" l="l" r="r" t="t"/>
            <a:pathLst>
              <a:path extrusionOk="0" h="432" w="518">
                <a:moveTo>
                  <a:pt x="210" y="0"/>
                </a:moveTo>
                <a:cubicBezTo>
                  <a:pt x="200" y="0"/>
                  <a:pt x="191" y="2"/>
                  <a:pt x="183" y="6"/>
                </a:cubicBezTo>
                <a:cubicBezTo>
                  <a:pt x="92" y="6"/>
                  <a:pt x="1" y="158"/>
                  <a:pt x="1" y="219"/>
                </a:cubicBezTo>
                <a:cubicBezTo>
                  <a:pt x="1" y="310"/>
                  <a:pt x="153" y="432"/>
                  <a:pt x="213" y="432"/>
                </a:cubicBezTo>
                <a:cubicBezTo>
                  <a:pt x="305" y="432"/>
                  <a:pt x="365" y="310"/>
                  <a:pt x="517" y="188"/>
                </a:cubicBezTo>
                <a:cubicBezTo>
                  <a:pt x="385" y="83"/>
                  <a:pt x="276" y="0"/>
                  <a:pt x="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 name="Google Shape;778;p70"/>
          <p:cNvGrpSpPr/>
          <p:nvPr/>
        </p:nvGrpSpPr>
        <p:grpSpPr>
          <a:xfrm>
            <a:off x="2844893" y="2141257"/>
            <a:ext cx="3418762" cy="2122998"/>
            <a:chOff x="2844893" y="2141257"/>
            <a:chExt cx="3418762" cy="2122998"/>
          </a:xfrm>
        </p:grpSpPr>
        <p:grpSp>
          <p:nvGrpSpPr>
            <p:cNvPr id="779" name="Google Shape;779;p70"/>
            <p:cNvGrpSpPr/>
            <p:nvPr/>
          </p:nvGrpSpPr>
          <p:grpSpPr>
            <a:xfrm>
              <a:off x="2844893" y="3658149"/>
              <a:ext cx="543399" cy="606106"/>
              <a:chOff x="2167301" y="3473500"/>
              <a:chExt cx="651089" cy="790951"/>
            </a:xfrm>
          </p:grpSpPr>
          <p:sp>
            <p:nvSpPr>
              <p:cNvPr id="780" name="Google Shape;780;p70"/>
              <p:cNvSpPr/>
              <p:nvPr/>
            </p:nvSpPr>
            <p:spPr>
              <a:xfrm>
                <a:off x="2167301" y="3972679"/>
                <a:ext cx="40037" cy="32860"/>
              </a:xfrm>
              <a:custGeom>
                <a:rect b="b" l="l" r="r" t="t"/>
                <a:pathLst>
                  <a:path extrusionOk="0" h="2321" w="2828">
                    <a:moveTo>
                      <a:pt x="0" y="0"/>
                    </a:moveTo>
                    <a:lnTo>
                      <a:pt x="0" y="1763"/>
                    </a:lnTo>
                    <a:lnTo>
                      <a:pt x="31" y="1763"/>
                    </a:lnTo>
                    <a:cubicBezTo>
                      <a:pt x="183" y="1702"/>
                      <a:pt x="335" y="1581"/>
                      <a:pt x="487" y="1459"/>
                    </a:cubicBezTo>
                    <a:cubicBezTo>
                      <a:pt x="855" y="2044"/>
                      <a:pt x="1239" y="2320"/>
                      <a:pt x="1638" y="2320"/>
                    </a:cubicBezTo>
                    <a:cubicBezTo>
                      <a:pt x="1799" y="2320"/>
                      <a:pt x="1962" y="2276"/>
                      <a:pt x="2128" y="2189"/>
                    </a:cubicBezTo>
                    <a:cubicBezTo>
                      <a:pt x="2584" y="1915"/>
                      <a:pt x="2827" y="1307"/>
                      <a:pt x="2523" y="821"/>
                    </a:cubicBezTo>
                    <a:cubicBezTo>
                      <a:pt x="2401" y="638"/>
                      <a:pt x="2158" y="365"/>
                      <a:pt x="1976" y="365"/>
                    </a:cubicBezTo>
                    <a:cubicBezTo>
                      <a:pt x="1520" y="365"/>
                      <a:pt x="1034" y="426"/>
                      <a:pt x="487" y="517"/>
                    </a:cubicBezTo>
                    <a:cubicBezTo>
                      <a:pt x="335" y="274"/>
                      <a:pt x="183" y="91"/>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0"/>
              <p:cNvSpPr/>
              <p:nvPr/>
            </p:nvSpPr>
            <p:spPr>
              <a:xfrm>
                <a:off x="2167301" y="4010536"/>
                <a:ext cx="219908" cy="253915"/>
              </a:xfrm>
              <a:custGeom>
                <a:rect b="b" l="l" r="r" t="t"/>
                <a:pathLst>
                  <a:path extrusionOk="0" h="17935" w="15533">
                    <a:moveTo>
                      <a:pt x="1946" y="3588"/>
                    </a:moveTo>
                    <a:cubicBezTo>
                      <a:pt x="2128" y="3861"/>
                      <a:pt x="2310" y="4074"/>
                      <a:pt x="2523" y="4378"/>
                    </a:cubicBezTo>
                    <a:cubicBezTo>
                      <a:pt x="2219" y="4560"/>
                      <a:pt x="1946" y="4712"/>
                      <a:pt x="1611" y="4955"/>
                    </a:cubicBezTo>
                    <a:cubicBezTo>
                      <a:pt x="1459" y="4712"/>
                      <a:pt x="1246" y="4530"/>
                      <a:pt x="1064" y="4256"/>
                    </a:cubicBezTo>
                    <a:cubicBezTo>
                      <a:pt x="1368" y="4013"/>
                      <a:pt x="1642" y="3800"/>
                      <a:pt x="1946" y="3588"/>
                    </a:cubicBezTo>
                    <a:close/>
                    <a:moveTo>
                      <a:pt x="4195" y="3740"/>
                    </a:moveTo>
                    <a:cubicBezTo>
                      <a:pt x="4347" y="4074"/>
                      <a:pt x="4529" y="4408"/>
                      <a:pt x="4712" y="4803"/>
                    </a:cubicBezTo>
                    <a:cubicBezTo>
                      <a:pt x="4499" y="4955"/>
                      <a:pt x="4195" y="5138"/>
                      <a:pt x="3891" y="5320"/>
                    </a:cubicBezTo>
                    <a:lnTo>
                      <a:pt x="3313" y="4530"/>
                    </a:lnTo>
                    <a:cubicBezTo>
                      <a:pt x="3617" y="4256"/>
                      <a:pt x="3921" y="4013"/>
                      <a:pt x="4195" y="3740"/>
                    </a:cubicBezTo>
                    <a:close/>
                    <a:moveTo>
                      <a:pt x="1490" y="5837"/>
                    </a:moveTo>
                    <a:cubicBezTo>
                      <a:pt x="1672" y="6141"/>
                      <a:pt x="1854" y="6354"/>
                      <a:pt x="2006" y="6597"/>
                    </a:cubicBezTo>
                    <a:cubicBezTo>
                      <a:pt x="1787" y="6779"/>
                      <a:pt x="1590" y="6973"/>
                      <a:pt x="1388" y="6973"/>
                    </a:cubicBezTo>
                    <a:cubicBezTo>
                      <a:pt x="1254" y="6973"/>
                      <a:pt x="1118" y="6888"/>
                      <a:pt x="973" y="6658"/>
                    </a:cubicBezTo>
                    <a:cubicBezTo>
                      <a:pt x="639" y="6141"/>
                      <a:pt x="1277" y="6171"/>
                      <a:pt x="1490" y="5837"/>
                    </a:cubicBezTo>
                    <a:close/>
                    <a:moveTo>
                      <a:pt x="3678" y="6202"/>
                    </a:moveTo>
                    <a:lnTo>
                      <a:pt x="3678" y="6202"/>
                    </a:lnTo>
                    <a:cubicBezTo>
                      <a:pt x="4408" y="6992"/>
                      <a:pt x="4408" y="6992"/>
                      <a:pt x="3526" y="7509"/>
                    </a:cubicBezTo>
                    <a:cubicBezTo>
                      <a:pt x="3344" y="7235"/>
                      <a:pt x="3192" y="6992"/>
                      <a:pt x="2949" y="6688"/>
                    </a:cubicBezTo>
                    <a:cubicBezTo>
                      <a:pt x="3222" y="6536"/>
                      <a:pt x="3465" y="6354"/>
                      <a:pt x="3678" y="6202"/>
                    </a:cubicBezTo>
                    <a:close/>
                    <a:moveTo>
                      <a:pt x="5927" y="6384"/>
                    </a:moveTo>
                    <a:cubicBezTo>
                      <a:pt x="6110" y="6779"/>
                      <a:pt x="6323" y="7083"/>
                      <a:pt x="6475" y="7387"/>
                    </a:cubicBezTo>
                    <a:cubicBezTo>
                      <a:pt x="6157" y="7663"/>
                      <a:pt x="5978" y="7813"/>
                      <a:pt x="5825" y="7813"/>
                    </a:cubicBezTo>
                    <a:cubicBezTo>
                      <a:pt x="5641" y="7813"/>
                      <a:pt x="5497" y="7595"/>
                      <a:pt x="5198" y="7113"/>
                    </a:cubicBezTo>
                    <a:cubicBezTo>
                      <a:pt x="5350" y="6992"/>
                      <a:pt x="5502" y="6901"/>
                      <a:pt x="5623" y="6779"/>
                    </a:cubicBezTo>
                    <a:cubicBezTo>
                      <a:pt x="5745" y="6658"/>
                      <a:pt x="5806" y="6536"/>
                      <a:pt x="5927" y="6384"/>
                    </a:cubicBezTo>
                    <a:close/>
                    <a:moveTo>
                      <a:pt x="1186" y="8208"/>
                    </a:moveTo>
                    <a:cubicBezTo>
                      <a:pt x="1338" y="8360"/>
                      <a:pt x="1550" y="8572"/>
                      <a:pt x="1550" y="8724"/>
                    </a:cubicBezTo>
                    <a:cubicBezTo>
                      <a:pt x="1520" y="8937"/>
                      <a:pt x="1277" y="9120"/>
                      <a:pt x="1186" y="9363"/>
                    </a:cubicBezTo>
                    <a:lnTo>
                      <a:pt x="943" y="9241"/>
                    </a:lnTo>
                    <a:cubicBezTo>
                      <a:pt x="791" y="9059"/>
                      <a:pt x="578" y="8816"/>
                      <a:pt x="639" y="8724"/>
                    </a:cubicBezTo>
                    <a:cubicBezTo>
                      <a:pt x="730" y="8512"/>
                      <a:pt x="973" y="8360"/>
                      <a:pt x="1186" y="8208"/>
                    </a:cubicBezTo>
                    <a:close/>
                    <a:moveTo>
                      <a:pt x="3313" y="8268"/>
                    </a:moveTo>
                    <a:cubicBezTo>
                      <a:pt x="3587" y="8664"/>
                      <a:pt x="3739" y="8907"/>
                      <a:pt x="3921" y="9211"/>
                    </a:cubicBezTo>
                    <a:cubicBezTo>
                      <a:pt x="3648" y="9332"/>
                      <a:pt x="3374" y="9545"/>
                      <a:pt x="3131" y="9545"/>
                    </a:cubicBezTo>
                    <a:cubicBezTo>
                      <a:pt x="2979" y="9545"/>
                      <a:pt x="2705" y="9150"/>
                      <a:pt x="2736" y="9028"/>
                    </a:cubicBezTo>
                    <a:cubicBezTo>
                      <a:pt x="2827" y="8785"/>
                      <a:pt x="3040" y="8572"/>
                      <a:pt x="3313" y="8268"/>
                    </a:cubicBezTo>
                    <a:close/>
                    <a:moveTo>
                      <a:pt x="5494" y="8986"/>
                    </a:moveTo>
                    <a:cubicBezTo>
                      <a:pt x="5688" y="8986"/>
                      <a:pt x="5792" y="9174"/>
                      <a:pt x="5897" y="9363"/>
                    </a:cubicBezTo>
                    <a:cubicBezTo>
                      <a:pt x="6231" y="9940"/>
                      <a:pt x="5502" y="9819"/>
                      <a:pt x="5350" y="10123"/>
                    </a:cubicBezTo>
                    <a:cubicBezTo>
                      <a:pt x="5289" y="9788"/>
                      <a:pt x="4560" y="9575"/>
                      <a:pt x="5168" y="9120"/>
                    </a:cubicBezTo>
                    <a:cubicBezTo>
                      <a:pt x="5300" y="9025"/>
                      <a:pt x="5406" y="8986"/>
                      <a:pt x="5494" y="8986"/>
                    </a:cubicBezTo>
                    <a:close/>
                    <a:moveTo>
                      <a:pt x="7721" y="9120"/>
                    </a:moveTo>
                    <a:cubicBezTo>
                      <a:pt x="7934" y="9393"/>
                      <a:pt x="8146" y="9667"/>
                      <a:pt x="8329" y="9879"/>
                    </a:cubicBezTo>
                    <a:cubicBezTo>
                      <a:pt x="7984" y="10224"/>
                      <a:pt x="7775" y="10406"/>
                      <a:pt x="7603" y="10406"/>
                    </a:cubicBezTo>
                    <a:cubicBezTo>
                      <a:pt x="7410" y="10406"/>
                      <a:pt x="7262" y="10178"/>
                      <a:pt x="7022" y="9697"/>
                    </a:cubicBezTo>
                    <a:cubicBezTo>
                      <a:pt x="7234" y="9545"/>
                      <a:pt x="7447" y="9363"/>
                      <a:pt x="7721" y="9120"/>
                    </a:cubicBezTo>
                    <a:close/>
                    <a:moveTo>
                      <a:pt x="614" y="10387"/>
                    </a:moveTo>
                    <a:cubicBezTo>
                      <a:pt x="624" y="10387"/>
                      <a:pt x="633" y="10390"/>
                      <a:pt x="639" y="10396"/>
                    </a:cubicBezTo>
                    <a:cubicBezTo>
                      <a:pt x="882" y="10487"/>
                      <a:pt x="1034" y="10731"/>
                      <a:pt x="1338" y="11004"/>
                    </a:cubicBezTo>
                    <a:cubicBezTo>
                      <a:pt x="1004" y="11133"/>
                      <a:pt x="757" y="11261"/>
                      <a:pt x="578" y="11261"/>
                    </a:cubicBezTo>
                    <a:cubicBezTo>
                      <a:pt x="545" y="11261"/>
                      <a:pt x="515" y="11257"/>
                      <a:pt x="487" y="11247"/>
                    </a:cubicBezTo>
                    <a:cubicBezTo>
                      <a:pt x="365" y="11247"/>
                      <a:pt x="183" y="10913"/>
                      <a:pt x="213" y="10761"/>
                    </a:cubicBezTo>
                    <a:cubicBezTo>
                      <a:pt x="268" y="10624"/>
                      <a:pt x="521" y="10387"/>
                      <a:pt x="614" y="10387"/>
                    </a:cubicBezTo>
                    <a:close/>
                    <a:moveTo>
                      <a:pt x="2922" y="10841"/>
                    </a:moveTo>
                    <a:cubicBezTo>
                      <a:pt x="2951" y="10841"/>
                      <a:pt x="2980" y="10845"/>
                      <a:pt x="3009" y="10852"/>
                    </a:cubicBezTo>
                    <a:cubicBezTo>
                      <a:pt x="3161" y="10852"/>
                      <a:pt x="3374" y="11217"/>
                      <a:pt x="3313" y="11369"/>
                    </a:cubicBezTo>
                    <a:cubicBezTo>
                      <a:pt x="3285" y="11542"/>
                      <a:pt x="2955" y="11797"/>
                      <a:pt x="2843" y="11797"/>
                    </a:cubicBezTo>
                    <a:cubicBezTo>
                      <a:pt x="2837" y="11797"/>
                      <a:pt x="2832" y="11796"/>
                      <a:pt x="2827" y="11794"/>
                    </a:cubicBezTo>
                    <a:cubicBezTo>
                      <a:pt x="2584" y="11703"/>
                      <a:pt x="2432" y="11460"/>
                      <a:pt x="2128" y="11156"/>
                    </a:cubicBezTo>
                    <a:cubicBezTo>
                      <a:pt x="2476" y="11022"/>
                      <a:pt x="2706" y="10841"/>
                      <a:pt x="2922" y="10841"/>
                    </a:cubicBezTo>
                    <a:close/>
                    <a:moveTo>
                      <a:pt x="5137" y="11034"/>
                    </a:moveTo>
                    <a:cubicBezTo>
                      <a:pt x="5289" y="11308"/>
                      <a:pt x="5502" y="11521"/>
                      <a:pt x="5471" y="11642"/>
                    </a:cubicBezTo>
                    <a:cubicBezTo>
                      <a:pt x="5411" y="11825"/>
                      <a:pt x="5168" y="12068"/>
                      <a:pt x="4985" y="12129"/>
                    </a:cubicBezTo>
                    <a:cubicBezTo>
                      <a:pt x="4982" y="12130"/>
                      <a:pt x="4977" y="12130"/>
                      <a:pt x="4973" y="12130"/>
                    </a:cubicBezTo>
                    <a:cubicBezTo>
                      <a:pt x="4866" y="12130"/>
                      <a:pt x="4530" y="11791"/>
                      <a:pt x="4560" y="11703"/>
                    </a:cubicBezTo>
                    <a:cubicBezTo>
                      <a:pt x="4651" y="11490"/>
                      <a:pt x="4864" y="11338"/>
                      <a:pt x="5137" y="11034"/>
                    </a:cubicBezTo>
                    <a:close/>
                    <a:moveTo>
                      <a:pt x="7417" y="11460"/>
                    </a:moveTo>
                    <a:cubicBezTo>
                      <a:pt x="7569" y="11642"/>
                      <a:pt x="7751" y="11855"/>
                      <a:pt x="7994" y="12098"/>
                    </a:cubicBezTo>
                    <a:lnTo>
                      <a:pt x="7174" y="12615"/>
                    </a:lnTo>
                    <a:cubicBezTo>
                      <a:pt x="6657" y="12007"/>
                      <a:pt x="6657" y="11977"/>
                      <a:pt x="7417" y="11460"/>
                    </a:cubicBezTo>
                    <a:close/>
                    <a:moveTo>
                      <a:pt x="9544" y="11794"/>
                    </a:moveTo>
                    <a:cubicBezTo>
                      <a:pt x="9757" y="12068"/>
                      <a:pt x="9970" y="12311"/>
                      <a:pt x="10183" y="12615"/>
                    </a:cubicBezTo>
                    <a:cubicBezTo>
                      <a:pt x="9909" y="12828"/>
                      <a:pt x="9696" y="12949"/>
                      <a:pt x="9423" y="13162"/>
                    </a:cubicBezTo>
                    <a:cubicBezTo>
                      <a:pt x="9241" y="12889"/>
                      <a:pt x="9028" y="12615"/>
                      <a:pt x="8845" y="12311"/>
                    </a:cubicBezTo>
                    <a:cubicBezTo>
                      <a:pt x="9028" y="12129"/>
                      <a:pt x="9271" y="11977"/>
                      <a:pt x="9544" y="11794"/>
                    </a:cubicBezTo>
                    <a:close/>
                    <a:moveTo>
                      <a:pt x="2553" y="12889"/>
                    </a:moveTo>
                    <a:cubicBezTo>
                      <a:pt x="2614" y="13284"/>
                      <a:pt x="3161" y="13375"/>
                      <a:pt x="2766" y="13770"/>
                    </a:cubicBezTo>
                    <a:cubicBezTo>
                      <a:pt x="2680" y="13857"/>
                      <a:pt x="2583" y="13898"/>
                      <a:pt x="2488" y="13898"/>
                    </a:cubicBezTo>
                    <a:cubicBezTo>
                      <a:pt x="2351" y="13898"/>
                      <a:pt x="2218" y="13811"/>
                      <a:pt x="2128" y="13648"/>
                    </a:cubicBezTo>
                    <a:cubicBezTo>
                      <a:pt x="1854" y="13223"/>
                      <a:pt x="2280" y="13193"/>
                      <a:pt x="2553" y="12889"/>
                    </a:cubicBezTo>
                    <a:close/>
                    <a:moveTo>
                      <a:pt x="4868" y="13464"/>
                    </a:moveTo>
                    <a:cubicBezTo>
                      <a:pt x="4915" y="13464"/>
                      <a:pt x="5166" y="13805"/>
                      <a:pt x="5137" y="13922"/>
                    </a:cubicBezTo>
                    <a:cubicBezTo>
                      <a:pt x="5016" y="14104"/>
                      <a:pt x="4772" y="14348"/>
                      <a:pt x="4590" y="14348"/>
                    </a:cubicBezTo>
                    <a:cubicBezTo>
                      <a:pt x="4408" y="14348"/>
                      <a:pt x="4256" y="14074"/>
                      <a:pt x="3952" y="13800"/>
                    </a:cubicBezTo>
                    <a:cubicBezTo>
                      <a:pt x="4316" y="13648"/>
                      <a:pt x="4590" y="13466"/>
                      <a:pt x="4864" y="13466"/>
                    </a:cubicBezTo>
                    <a:cubicBezTo>
                      <a:pt x="4865" y="13465"/>
                      <a:pt x="4866" y="13464"/>
                      <a:pt x="4868" y="13464"/>
                    </a:cubicBezTo>
                    <a:close/>
                    <a:moveTo>
                      <a:pt x="6927" y="13714"/>
                    </a:moveTo>
                    <a:cubicBezTo>
                      <a:pt x="7245" y="13714"/>
                      <a:pt x="7229" y="14223"/>
                      <a:pt x="7478" y="14348"/>
                    </a:cubicBezTo>
                    <a:cubicBezTo>
                      <a:pt x="7117" y="14630"/>
                      <a:pt x="6926" y="14758"/>
                      <a:pt x="6784" y="14758"/>
                    </a:cubicBezTo>
                    <a:cubicBezTo>
                      <a:pt x="6651" y="14758"/>
                      <a:pt x="6561" y="14645"/>
                      <a:pt x="6414" y="14439"/>
                    </a:cubicBezTo>
                    <a:cubicBezTo>
                      <a:pt x="6110" y="14074"/>
                      <a:pt x="6414" y="13952"/>
                      <a:pt x="6657" y="13800"/>
                    </a:cubicBezTo>
                    <a:cubicBezTo>
                      <a:pt x="6768" y="13739"/>
                      <a:pt x="6856" y="13714"/>
                      <a:pt x="6927" y="13714"/>
                    </a:cubicBezTo>
                    <a:close/>
                    <a:moveTo>
                      <a:pt x="9210" y="13983"/>
                    </a:moveTo>
                    <a:cubicBezTo>
                      <a:pt x="9393" y="14256"/>
                      <a:pt x="9544" y="14500"/>
                      <a:pt x="9757" y="14804"/>
                    </a:cubicBezTo>
                    <a:cubicBezTo>
                      <a:pt x="9453" y="14986"/>
                      <a:pt x="9241" y="15138"/>
                      <a:pt x="8937" y="15320"/>
                    </a:cubicBezTo>
                    <a:cubicBezTo>
                      <a:pt x="8754" y="15047"/>
                      <a:pt x="8602" y="14834"/>
                      <a:pt x="8389" y="14530"/>
                    </a:cubicBezTo>
                    <a:cubicBezTo>
                      <a:pt x="8663" y="14348"/>
                      <a:pt x="8937" y="14196"/>
                      <a:pt x="9210" y="13983"/>
                    </a:cubicBezTo>
                    <a:close/>
                    <a:moveTo>
                      <a:pt x="11429" y="14226"/>
                    </a:moveTo>
                    <a:cubicBezTo>
                      <a:pt x="11581" y="14530"/>
                      <a:pt x="11733" y="14834"/>
                      <a:pt x="11885" y="15168"/>
                    </a:cubicBezTo>
                    <a:cubicBezTo>
                      <a:pt x="11642" y="15351"/>
                      <a:pt x="11399" y="15563"/>
                      <a:pt x="11125" y="15746"/>
                    </a:cubicBezTo>
                    <a:cubicBezTo>
                      <a:pt x="10943" y="15472"/>
                      <a:pt x="10791" y="15199"/>
                      <a:pt x="10608" y="14955"/>
                    </a:cubicBezTo>
                    <a:cubicBezTo>
                      <a:pt x="10912" y="14712"/>
                      <a:pt x="11186" y="14500"/>
                      <a:pt x="11429" y="14226"/>
                    </a:cubicBezTo>
                    <a:close/>
                    <a:moveTo>
                      <a:pt x="2071" y="15390"/>
                    </a:moveTo>
                    <a:cubicBezTo>
                      <a:pt x="2319" y="15390"/>
                      <a:pt x="2401" y="15648"/>
                      <a:pt x="2523" y="15867"/>
                    </a:cubicBezTo>
                    <a:cubicBezTo>
                      <a:pt x="2351" y="15982"/>
                      <a:pt x="2216" y="16144"/>
                      <a:pt x="2071" y="16144"/>
                    </a:cubicBezTo>
                    <a:cubicBezTo>
                      <a:pt x="1985" y="16144"/>
                      <a:pt x="1896" y="16087"/>
                      <a:pt x="1794" y="15928"/>
                    </a:cubicBezTo>
                    <a:cubicBezTo>
                      <a:pt x="1642" y="15715"/>
                      <a:pt x="1642" y="15563"/>
                      <a:pt x="1854" y="15442"/>
                    </a:cubicBezTo>
                    <a:cubicBezTo>
                      <a:pt x="1939" y="15406"/>
                      <a:pt x="2010" y="15390"/>
                      <a:pt x="2071" y="15390"/>
                    </a:cubicBezTo>
                    <a:close/>
                    <a:moveTo>
                      <a:pt x="4256" y="15655"/>
                    </a:moveTo>
                    <a:cubicBezTo>
                      <a:pt x="4408" y="15807"/>
                      <a:pt x="4681" y="15959"/>
                      <a:pt x="4712" y="16171"/>
                    </a:cubicBezTo>
                    <a:cubicBezTo>
                      <a:pt x="4712" y="16232"/>
                      <a:pt x="4438" y="16414"/>
                      <a:pt x="4256" y="16688"/>
                    </a:cubicBezTo>
                    <a:cubicBezTo>
                      <a:pt x="4073" y="16475"/>
                      <a:pt x="3830" y="16263"/>
                      <a:pt x="3891" y="16111"/>
                    </a:cubicBezTo>
                    <a:cubicBezTo>
                      <a:pt x="3891" y="15959"/>
                      <a:pt x="4134" y="15807"/>
                      <a:pt x="4256" y="15655"/>
                    </a:cubicBezTo>
                    <a:close/>
                    <a:moveTo>
                      <a:pt x="6404" y="15957"/>
                    </a:moveTo>
                    <a:cubicBezTo>
                      <a:pt x="6408" y="15957"/>
                      <a:pt x="6411" y="15957"/>
                      <a:pt x="6414" y="15959"/>
                    </a:cubicBezTo>
                    <a:cubicBezTo>
                      <a:pt x="6657" y="16050"/>
                      <a:pt x="6809" y="16263"/>
                      <a:pt x="7082" y="16536"/>
                    </a:cubicBezTo>
                    <a:cubicBezTo>
                      <a:pt x="6852" y="16709"/>
                      <a:pt x="6649" y="16964"/>
                      <a:pt x="6499" y="16964"/>
                    </a:cubicBezTo>
                    <a:cubicBezTo>
                      <a:pt x="6490" y="16964"/>
                      <a:pt x="6482" y="16963"/>
                      <a:pt x="6475" y="16962"/>
                    </a:cubicBezTo>
                    <a:cubicBezTo>
                      <a:pt x="6262" y="16870"/>
                      <a:pt x="6049" y="16627"/>
                      <a:pt x="6019" y="16414"/>
                    </a:cubicBezTo>
                    <a:cubicBezTo>
                      <a:pt x="5960" y="16269"/>
                      <a:pt x="6320" y="15957"/>
                      <a:pt x="6404" y="15957"/>
                    </a:cubicBezTo>
                    <a:close/>
                    <a:moveTo>
                      <a:pt x="8693" y="16202"/>
                    </a:moveTo>
                    <a:cubicBezTo>
                      <a:pt x="8906" y="16506"/>
                      <a:pt x="9089" y="16718"/>
                      <a:pt x="9271" y="16992"/>
                    </a:cubicBezTo>
                    <a:cubicBezTo>
                      <a:pt x="9060" y="17168"/>
                      <a:pt x="8869" y="17323"/>
                      <a:pt x="8682" y="17323"/>
                    </a:cubicBezTo>
                    <a:cubicBezTo>
                      <a:pt x="8545" y="17323"/>
                      <a:pt x="8409" y="17240"/>
                      <a:pt x="8268" y="17022"/>
                    </a:cubicBezTo>
                    <a:cubicBezTo>
                      <a:pt x="7934" y="16506"/>
                      <a:pt x="8511" y="16506"/>
                      <a:pt x="8693" y="16202"/>
                    </a:cubicBezTo>
                    <a:close/>
                    <a:moveTo>
                      <a:pt x="11034" y="16566"/>
                    </a:moveTo>
                    <a:cubicBezTo>
                      <a:pt x="11216" y="16810"/>
                      <a:pt x="11368" y="17022"/>
                      <a:pt x="11551" y="17266"/>
                    </a:cubicBezTo>
                    <a:cubicBezTo>
                      <a:pt x="11199" y="17631"/>
                      <a:pt x="10982" y="17821"/>
                      <a:pt x="10800" y="17821"/>
                    </a:cubicBezTo>
                    <a:cubicBezTo>
                      <a:pt x="10604" y="17821"/>
                      <a:pt x="10450" y="17601"/>
                      <a:pt x="10213" y="17144"/>
                    </a:cubicBezTo>
                    <a:cubicBezTo>
                      <a:pt x="10487" y="16962"/>
                      <a:pt x="10730" y="16779"/>
                      <a:pt x="11034" y="16566"/>
                    </a:cubicBezTo>
                    <a:close/>
                    <a:moveTo>
                      <a:pt x="1642" y="1"/>
                    </a:moveTo>
                    <a:cubicBezTo>
                      <a:pt x="1155" y="1"/>
                      <a:pt x="639" y="122"/>
                      <a:pt x="122" y="244"/>
                    </a:cubicBezTo>
                    <a:cubicBezTo>
                      <a:pt x="91" y="214"/>
                      <a:pt x="31" y="153"/>
                      <a:pt x="0" y="92"/>
                    </a:cubicBezTo>
                    <a:lnTo>
                      <a:pt x="0" y="1065"/>
                    </a:lnTo>
                    <a:lnTo>
                      <a:pt x="122" y="974"/>
                    </a:lnTo>
                    <a:cubicBezTo>
                      <a:pt x="274" y="1277"/>
                      <a:pt x="456" y="1612"/>
                      <a:pt x="639" y="2037"/>
                    </a:cubicBezTo>
                    <a:cubicBezTo>
                      <a:pt x="456" y="2129"/>
                      <a:pt x="243" y="2281"/>
                      <a:pt x="0" y="2433"/>
                    </a:cubicBezTo>
                    <a:lnTo>
                      <a:pt x="0" y="3892"/>
                    </a:lnTo>
                    <a:cubicBezTo>
                      <a:pt x="91" y="3952"/>
                      <a:pt x="122" y="4043"/>
                      <a:pt x="183" y="4165"/>
                    </a:cubicBezTo>
                    <a:cubicBezTo>
                      <a:pt x="122" y="4226"/>
                      <a:pt x="91" y="4256"/>
                      <a:pt x="0" y="4317"/>
                    </a:cubicBezTo>
                    <a:lnTo>
                      <a:pt x="0" y="12919"/>
                    </a:lnTo>
                    <a:lnTo>
                      <a:pt x="152" y="12858"/>
                    </a:lnTo>
                    <a:cubicBezTo>
                      <a:pt x="335" y="12980"/>
                      <a:pt x="547" y="13132"/>
                      <a:pt x="730" y="13284"/>
                    </a:cubicBezTo>
                    <a:cubicBezTo>
                      <a:pt x="699" y="13345"/>
                      <a:pt x="699" y="13436"/>
                      <a:pt x="639" y="13497"/>
                    </a:cubicBezTo>
                    <a:cubicBezTo>
                      <a:pt x="476" y="13524"/>
                      <a:pt x="290" y="13623"/>
                      <a:pt x="143" y="13623"/>
                    </a:cubicBezTo>
                    <a:cubicBezTo>
                      <a:pt x="125" y="13623"/>
                      <a:pt x="108" y="13621"/>
                      <a:pt x="91" y="13618"/>
                    </a:cubicBezTo>
                    <a:cubicBezTo>
                      <a:pt x="31" y="13618"/>
                      <a:pt x="31" y="13588"/>
                      <a:pt x="0" y="13527"/>
                    </a:cubicBezTo>
                    <a:lnTo>
                      <a:pt x="0" y="15138"/>
                    </a:lnTo>
                    <a:cubicBezTo>
                      <a:pt x="122" y="15199"/>
                      <a:pt x="243" y="15351"/>
                      <a:pt x="395" y="15503"/>
                    </a:cubicBezTo>
                    <a:cubicBezTo>
                      <a:pt x="243" y="15624"/>
                      <a:pt x="122" y="15746"/>
                      <a:pt x="0" y="15776"/>
                    </a:cubicBezTo>
                    <a:lnTo>
                      <a:pt x="0" y="17934"/>
                    </a:lnTo>
                    <a:lnTo>
                      <a:pt x="1338" y="17934"/>
                    </a:lnTo>
                    <a:cubicBezTo>
                      <a:pt x="1368" y="17782"/>
                      <a:pt x="1520" y="17630"/>
                      <a:pt x="1702" y="17387"/>
                    </a:cubicBezTo>
                    <a:cubicBezTo>
                      <a:pt x="1854" y="17600"/>
                      <a:pt x="2006" y="17782"/>
                      <a:pt x="1976" y="17873"/>
                    </a:cubicBezTo>
                    <a:cubicBezTo>
                      <a:pt x="1976" y="17904"/>
                      <a:pt x="1946" y="17904"/>
                      <a:pt x="1946" y="17934"/>
                    </a:cubicBezTo>
                    <a:lnTo>
                      <a:pt x="3952" y="17934"/>
                    </a:lnTo>
                    <a:cubicBezTo>
                      <a:pt x="3952" y="17934"/>
                      <a:pt x="3982" y="17934"/>
                      <a:pt x="3982" y="17904"/>
                    </a:cubicBezTo>
                    <a:cubicBezTo>
                      <a:pt x="4012" y="17904"/>
                      <a:pt x="4012" y="17904"/>
                      <a:pt x="4073" y="17934"/>
                    </a:cubicBezTo>
                    <a:lnTo>
                      <a:pt x="12614" y="17934"/>
                    </a:lnTo>
                    <a:cubicBezTo>
                      <a:pt x="12554" y="17782"/>
                      <a:pt x="12432" y="17630"/>
                      <a:pt x="12310" y="17478"/>
                    </a:cubicBezTo>
                    <a:cubicBezTo>
                      <a:pt x="12493" y="17326"/>
                      <a:pt x="12645" y="17266"/>
                      <a:pt x="12797" y="17114"/>
                    </a:cubicBezTo>
                    <a:cubicBezTo>
                      <a:pt x="12949" y="16962"/>
                      <a:pt x="13070" y="16810"/>
                      <a:pt x="13222" y="16658"/>
                    </a:cubicBezTo>
                    <a:cubicBezTo>
                      <a:pt x="13443" y="17419"/>
                      <a:pt x="13803" y="17783"/>
                      <a:pt x="14318" y="17783"/>
                    </a:cubicBezTo>
                    <a:cubicBezTo>
                      <a:pt x="14440" y="17783"/>
                      <a:pt x="14571" y="17762"/>
                      <a:pt x="14712" y="17721"/>
                    </a:cubicBezTo>
                    <a:cubicBezTo>
                      <a:pt x="15289" y="17539"/>
                      <a:pt x="15532" y="16931"/>
                      <a:pt x="15320" y="16354"/>
                    </a:cubicBezTo>
                    <a:cubicBezTo>
                      <a:pt x="15198" y="16111"/>
                      <a:pt x="15016" y="15898"/>
                      <a:pt x="14773" y="15807"/>
                    </a:cubicBezTo>
                    <a:cubicBezTo>
                      <a:pt x="14636" y="15746"/>
                      <a:pt x="14505" y="15719"/>
                      <a:pt x="14378" y="15719"/>
                    </a:cubicBezTo>
                    <a:cubicBezTo>
                      <a:pt x="13997" y="15719"/>
                      <a:pt x="13656" y="15959"/>
                      <a:pt x="13314" y="16232"/>
                    </a:cubicBezTo>
                    <a:cubicBezTo>
                      <a:pt x="13101" y="15898"/>
                      <a:pt x="12949" y="15624"/>
                      <a:pt x="12797" y="15411"/>
                    </a:cubicBezTo>
                    <a:cubicBezTo>
                      <a:pt x="13618" y="14804"/>
                      <a:pt x="13800" y="14226"/>
                      <a:pt x="13405" y="13679"/>
                    </a:cubicBezTo>
                    <a:cubicBezTo>
                      <a:pt x="13314" y="13497"/>
                      <a:pt x="13040" y="13284"/>
                      <a:pt x="12858" y="13284"/>
                    </a:cubicBezTo>
                    <a:cubicBezTo>
                      <a:pt x="12402" y="13284"/>
                      <a:pt x="11946" y="13436"/>
                      <a:pt x="11399" y="13527"/>
                    </a:cubicBezTo>
                    <a:cubicBezTo>
                      <a:pt x="11368" y="13497"/>
                      <a:pt x="11277" y="13345"/>
                      <a:pt x="11216" y="13193"/>
                    </a:cubicBezTo>
                    <a:cubicBezTo>
                      <a:pt x="11095" y="13041"/>
                      <a:pt x="10973" y="12889"/>
                      <a:pt x="10821" y="12737"/>
                    </a:cubicBezTo>
                    <a:cubicBezTo>
                      <a:pt x="10973" y="12676"/>
                      <a:pt x="11064" y="12585"/>
                      <a:pt x="11186" y="12554"/>
                    </a:cubicBezTo>
                    <a:cubicBezTo>
                      <a:pt x="11672" y="12250"/>
                      <a:pt x="11855" y="11642"/>
                      <a:pt x="11581" y="11156"/>
                    </a:cubicBezTo>
                    <a:cubicBezTo>
                      <a:pt x="11414" y="10799"/>
                      <a:pt x="11042" y="10591"/>
                      <a:pt x="10640" y="10591"/>
                    </a:cubicBezTo>
                    <a:cubicBezTo>
                      <a:pt x="10529" y="10591"/>
                      <a:pt x="10416" y="10606"/>
                      <a:pt x="10304" y="10639"/>
                    </a:cubicBezTo>
                    <a:cubicBezTo>
                      <a:pt x="10077" y="10718"/>
                      <a:pt x="9908" y="10762"/>
                      <a:pt x="9772" y="10762"/>
                    </a:cubicBezTo>
                    <a:cubicBezTo>
                      <a:pt x="9490" y="10762"/>
                      <a:pt x="9354" y="10574"/>
                      <a:pt x="9149" y="10123"/>
                    </a:cubicBezTo>
                    <a:cubicBezTo>
                      <a:pt x="9909" y="9515"/>
                      <a:pt x="10122" y="8937"/>
                      <a:pt x="9727" y="8420"/>
                    </a:cubicBezTo>
                    <a:cubicBezTo>
                      <a:pt x="9544" y="8132"/>
                      <a:pt x="9309" y="7987"/>
                      <a:pt x="9001" y="7987"/>
                    </a:cubicBezTo>
                    <a:cubicBezTo>
                      <a:pt x="8693" y="7987"/>
                      <a:pt x="8313" y="8132"/>
                      <a:pt x="7842" y="8420"/>
                    </a:cubicBezTo>
                    <a:cubicBezTo>
                      <a:pt x="7599" y="8147"/>
                      <a:pt x="7386" y="7873"/>
                      <a:pt x="7113" y="7600"/>
                    </a:cubicBezTo>
                    <a:cubicBezTo>
                      <a:pt x="8025" y="7235"/>
                      <a:pt x="8329" y="6688"/>
                      <a:pt x="8025" y="6019"/>
                    </a:cubicBezTo>
                    <a:cubicBezTo>
                      <a:pt x="7862" y="5645"/>
                      <a:pt x="7612" y="5462"/>
                      <a:pt x="7251" y="5462"/>
                    </a:cubicBezTo>
                    <a:cubicBezTo>
                      <a:pt x="6938" y="5462"/>
                      <a:pt x="6543" y="5599"/>
                      <a:pt x="6049" y="5867"/>
                    </a:cubicBezTo>
                    <a:cubicBezTo>
                      <a:pt x="5806" y="5563"/>
                      <a:pt x="5563" y="5259"/>
                      <a:pt x="5319" y="4955"/>
                    </a:cubicBezTo>
                    <a:cubicBezTo>
                      <a:pt x="6201" y="4651"/>
                      <a:pt x="6535" y="4104"/>
                      <a:pt x="6231" y="3466"/>
                    </a:cubicBezTo>
                    <a:cubicBezTo>
                      <a:pt x="6110" y="3253"/>
                      <a:pt x="5927" y="3010"/>
                      <a:pt x="5715" y="2949"/>
                    </a:cubicBezTo>
                    <a:cubicBezTo>
                      <a:pt x="5553" y="2872"/>
                      <a:pt x="5400" y="2839"/>
                      <a:pt x="5254" y="2839"/>
                    </a:cubicBezTo>
                    <a:cubicBezTo>
                      <a:pt x="4881" y="2839"/>
                      <a:pt x="4553" y="3060"/>
                      <a:pt x="4225" y="3344"/>
                    </a:cubicBezTo>
                    <a:cubicBezTo>
                      <a:pt x="4043" y="3010"/>
                      <a:pt x="3891" y="2736"/>
                      <a:pt x="3739" y="2524"/>
                    </a:cubicBezTo>
                    <a:cubicBezTo>
                      <a:pt x="4529" y="1885"/>
                      <a:pt x="4712" y="1308"/>
                      <a:pt x="4347" y="761"/>
                    </a:cubicBezTo>
                    <a:cubicBezTo>
                      <a:pt x="4143" y="495"/>
                      <a:pt x="3801" y="340"/>
                      <a:pt x="3461" y="340"/>
                    </a:cubicBezTo>
                    <a:cubicBezTo>
                      <a:pt x="3295" y="340"/>
                      <a:pt x="3129" y="377"/>
                      <a:pt x="2979" y="457"/>
                    </a:cubicBezTo>
                    <a:cubicBezTo>
                      <a:pt x="2401" y="761"/>
                      <a:pt x="2310" y="1277"/>
                      <a:pt x="2766" y="2372"/>
                    </a:cubicBezTo>
                    <a:cubicBezTo>
                      <a:pt x="2553" y="2554"/>
                      <a:pt x="2280" y="2706"/>
                      <a:pt x="2006" y="2949"/>
                    </a:cubicBezTo>
                    <a:cubicBezTo>
                      <a:pt x="1794" y="2645"/>
                      <a:pt x="1550" y="2372"/>
                      <a:pt x="1338" y="2098"/>
                    </a:cubicBezTo>
                    <a:cubicBezTo>
                      <a:pt x="2219" y="1642"/>
                      <a:pt x="2523" y="1126"/>
                      <a:pt x="2158" y="457"/>
                    </a:cubicBezTo>
                    <a:cubicBezTo>
                      <a:pt x="2067" y="274"/>
                      <a:pt x="1824" y="1"/>
                      <a:pt x="16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0"/>
              <p:cNvSpPr/>
              <p:nvPr/>
            </p:nvSpPr>
            <p:spPr>
              <a:xfrm>
                <a:off x="2281340" y="4061659"/>
                <a:ext cx="40887" cy="58456"/>
              </a:xfrm>
              <a:custGeom>
                <a:rect b="b" l="l" r="r" t="t"/>
                <a:pathLst>
                  <a:path extrusionOk="0" h="4129" w="2888">
                    <a:moveTo>
                      <a:pt x="1691" y="1"/>
                    </a:moveTo>
                    <a:cubicBezTo>
                      <a:pt x="1502" y="1"/>
                      <a:pt x="1308" y="51"/>
                      <a:pt x="1125" y="159"/>
                    </a:cubicBezTo>
                    <a:cubicBezTo>
                      <a:pt x="578" y="493"/>
                      <a:pt x="578" y="1040"/>
                      <a:pt x="1064" y="1983"/>
                    </a:cubicBezTo>
                    <a:cubicBezTo>
                      <a:pt x="213" y="2560"/>
                      <a:pt x="0" y="3168"/>
                      <a:pt x="426" y="3746"/>
                    </a:cubicBezTo>
                    <a:cubicBezTo>
                      <a:pt x="613" y="3989"/>
                      <a:pt x="939" y="4129"/>
                      <a:pt x="1269" y="4129"/>
                    </a:cubicBezTo>
                    <a:cubicBezTo>
                      <a:pt x="1473" y="4129"/>
                      <a:pt x="1679" y="4075"/>
                      <a:pt x="1854" y="3958"/>
                    </a:cubicBezTo>
                    <a:cubicBezTo>
                      <a:pt x="2401" y="3594"/>
                      <a:pt x="2432" y="2925"/>
                      <a:pt x="1854" y="2135"/>
                    </a:cubicBezTo>
                    <a:cubicBezTo>
                      <a:pt x="2705" y="1496"/>
                      <a:pt x="2888" y="1010"/>
                      <a:pt x="2553" y="463"/>
                    </a:cubicBezTo>
                    <a:cubicBezTo>
                      <a:pt x="2357" y="168"/>
                      <a:pt x="2034" y="1"/>
                      <a:pt x="16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0"/>
              <p:cNvSpPr/>
              <p:nvPr/>
            </p:nvSpPr>
            <p:spPr>
              <a:xfrm>
                <a:off x="2231845" y="4017756"/>
                <a:ext cx="61982" cy="35450"/>
              </a:xfrm>
              <a:custGeom>
                <a:rect b="b" l="l" r="r" t="t"/>
                <a:pathLst>
                  <a:path extrusionOk="0" h="2504" w="4378">
                    <a:moveTo>
                      <a:pt x="1089" y="1"/>
                    </a:moveTo>
                    <a:cubicBezTo>
                      <a:pt x="901" y="1"/>
                      <a:pt x="714" y="75"/>
                      <a:pt x="517" y="220"/>
                    </a:cubicBezTo>
                    <a:cubicBezTo>
                      <a:pt x="122" y="555"/>
                      <a:pt x="1" y="1163"/>
                      <a:pt x="305" y="1619"/>
                    </a:cubicBezTo>
                    <a:cubicBezTo>
                      <a:pt x="492" y="1915"/>
                      <a:pt x="728" y="2060"/>
                      <a:pt x="1036" y="2060"/>
                    </a:cubicBezTo>
                    <a:cubicBezTo>
                      <a:pt x="1328" y="2060"/>
                      <a:pt x="1685" y="1931"/>
                      <a:pt x="2128" y="1679"/>
                    </a:cubicBezTo>
                    <a:cubicBezTo>
                      <a:pt x="2635" y="2247"/>
                      <a:pt x="3006" y="2503"/>
                      <a:pt x="3342" y="2503"/>
                    </a:cubicBezTo>
                    <a:cubicBezTo>
                      <a:pt x="3510" y="2503"/>
                      <a:pt x="3668" y="2439"/>
                      <a:pt x="3830" y="2318"/>
                    </a:cubicBezTo>
                    <a:cubicBezTo>
                      <a:pt x="4286" y="2014"/>
                      <a:pt x="4378" y="1406"/>
                      <a:pt x="4104" y="950"/>
                    </a:cubicBezTo>
                    <a:cubicBezTo>
                      <a:pt x="3928" y="645"/>
                      <a:pt x="3692" y="493"/>
                      <a:pt x="3370" y="493"/>
                    </a:cubicBezTo>
                    <a:cubicBezTo>
                      <a:pt x="3082" y="493"/>
                      <a:pt x="2725" y="615"/>
                      <a:pt x="2280" y="859"/>
                    </a:cubicBezTo>
                    <a:cubicBezTo>
                      <a:pt x="1820" y="278"/>
                      <a:pt x="1452" y="1"/>
                      <a:pt x="10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0"/>
              <p:cNvSpPr/>
              <p:nvPr/>
            </p:nvSpPr>
            <p:spPr>
              <a:xfrm>
                <a:off x="2360084" y="4200827"/>
                <a:ext cx="62845" cy="35649"/>
              </a:xfrm>
              <a:custGeom>
                <a:rect b="b" l="l" r="r" t="t"/>
                <a:pathLst>
                  <a:path extrusionOk="0" h="2518" w="4439">
                    <a:moveTo>
                      <a:pt x="1164" y="0"/>
                    </a:moveTo>
                    <a:cubicBezTo>
                      <a:pt x="995" y="0"/>
                      <a:pt x="821" y="59"/>
                      <a:pt x="639" y="177"/>
                    </a:cubicBezTo>
                    <a:cubicBezTo>
                      <a:pt x="152" y="481"/>
                      <a:pt x="1" y="1119"/>
                      <a:pt x="304" y="1606"/>
                    </a:cubicBezTo>
                    <a:cubicBezTo>
                      <a:pt x="492" y="1918"/>
                      <a:pt x="743" y="2070"/>
                      <a:pt x="1062" y="2070"/>
                    </a:cubicBezTo>
                    <a:cubicBezTo>
                      <a:pt x="1365" y="2070"/>
                      <a:pt x="1729" y="1933"/>
                      <a:pt x="2159" y="1666"/>
                    </a:cubicBezTo>
                    <a:cubicBezTo>
                      <a:pt x="2564" y="2234"/>
                      <a:pt x="2929" y="2518"/>
                      <a:pt x="3307" y="2518"/>
                    </a:cubicBezTo>
                    <a:cubicBezTo>
                      <a:pt x="3496" y="2518"/>
                      <a:pt x="3689" y="2447"/>
                      <a:pt x="3891" y="2305"/>
                    </a:cubicBezTo>
                    <a:cubicBezTo>
                      <a:pt x="4317" y="2001"/>
                      <a:pt x="4438" y="1332"/>
                      <a:pt x="4134" y="876"/>
                    </a:cubicBezTo>
                    <a:cubicBezTo>
                      <a:pt x="3945" y="614"/>
                      <a:pt x="3706" y="484"/>
                      <a:pt x="3419" y="484"/>
                    </a:cubicBezTo>
                    <a:cubicBezTo>
                      <a:pt x="3107" y="484"/>
                      <a:pt x="2738" y="637"/>
                      <a:pt x="2311" y="937"/>
                    </a:cubicBezTo>
                    <a:cubicBezTo>
                      <a:pt x="1927" y="320"/>
                      <a:pt x="1559" y="0"/>
                      <a:pt x="11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0"/>
              <p:cNvSpPr/>
              <p:nvPr/>
            </p:nvSpPr>
            <p:spPr>
              <a:xfrm>
                <a:off x="2167726" y="3909239"/>
                <a:ext cx="20670" cy="58286"/>
              </a:xfrm>
              <a:custGeom>
                <a:rect b="b" l="l" r="r" t="t"/>
                <a:pathLst>
                  <a:path extrusionOk="0" h="4117" w="1460">
                    <a:moveTo>
                      <a:pt x="166" y="0"/>
                    </a:moveTo>
                    <a:cubicBezTo>
                      <a:pt x="111" y="0"/>
                      <a:pt x="56" y="4"/>
                      <a:pt x="1" y="13"/>
                    </a:cubicBezTo>
                    <a:lnTo>
                      <a:pt x="1" y="4116"/>
                    </a:lnTo>
                    <a:cubicBezTo>
                      <a:pt x="122" y="4086"/>
                      <a:pt x="274" y="4056"/>
                      <a:pt x="396" y="3964"/>
                    </a:cubicBezTo>
                    <a:cubicBezTo>
                      <a:pt x="973" y="3600"/>
                      <a:pt x="913" y="2992"/>
                      <a:pt x="335" y="2141"/>
                    </a:cubicBezTo>
                    <a:cubicBezTo>
                      <a:pt x="1216" y="1533"/>
                      <a:pt x="1460" y="1077"/>
                      <a:pt x="1064" y="530"/>
                    </a:cubicBezTo>
                    <a:cubicBezTo>
                      <a:pt x="829" y="164"/>
                      <a:pt x="504" y="0"/>
                      <a:pt x="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70"/>
              <p:cNvSpPr/>
              <p:nvPr/>
            </p:nvSpPr>
            <p:spPr>
              <a:xfrm>
                <a:off x="2235286" y="3956766"/>
                <a:ext cx="40037" cy="58301"/>
              </a:xfrm>
              <a:custGeom>
                <a:rect b="b" l="l" r="r" t="t"/>
                <a:pathLst>
                  <a:path extrusionOk="0" h="4118" w="2828">
                    <a:moveTo>
                      <a:pt x="1679" y="0"/>
                    </a:moveTo>
                    <a:cubicBezTo>
                      <a:pt x="1533" y="0"/>
                      <a:pt x="1384" y="39"/>
                      <a:pt x="1247" y="121"/>
                    </a:cubicBezTo>
                    <a:cubicBezTo>
                      <a:pt x="1004" y="273"/>
                      <a:pt x="761" y="516"/>
                      <a:pt x="761" y="699"/>
                    </a:cubicBezTo>
                    <a:cubicBezTo>
                      <a:pt x="761" y="1124"/>
                      <a:pt x="913" y="1580"/>
                      <a:pt x="1004" y="2066"/>
                    </a:cubicBezTo>
                    <a:cubicBezTo>
                      <a:pt x="244" y="2492"/>
                      <a:pt x="1" y="3039"/>
                      <a:pt x="366" y="3647"/>
                    </a:cubicBezTo>
                    <a:cubicBezTo>
                      <a:pt x="550" y="3961"/>
                      <a:pt x="880" y="4117"/>
                      <a:pt x="1220" y="4117"/>
                    </a:cubicBezTo>
                    <a:cubicBezTo>
                      <a:pt x="1440" y="4117"/>
                      <a:pt x="1664" y="4052"/>
                      <a:pt x="1855" y="3920"/>
                    </a:cubicBezTo>
                    <a:cubicBezTo>
                      <a:pt x="2372" y="3556"/>
                      <a:pt x="2372" y="2857"/>
                      <a:pt x="1733" y="2127"/>
                    </a:cubicBezTo>
                    <a:cubicBezTo>
                      <a:pt x="2645" y="1580"/>
                      <a:pt x="2828" y="1124"/>
                      <a:pt x="2524" y="547"/>
                    </a:cubicBezTo>
                    <a:cubicBezTo>
                      <a:pt x="2354" y="207"/>
                      <a:pt x="2020" y="0"/>
                      <a:pt x="16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70"/>
              <p:cNvSpPr/>
              <p:nvPr/>
            </p:nvSpPr>
            <p:spPr>
              <a:xfrm>
                <a:off x="2416020" y="4214305"/>
                <a:ext cx="38749" cy="50146"/>
              </a:xfrm>
              <a:custGeom>
                <a:rect b="b" l="l" r="r" t="t"/>
                <a:pathLst>
                  <a:path extrusionOk="0" h="3542" w="2737">
                    <a:moveTo>
                      <a:pt x="1493" y="0"/>
                    </a:moveTo>
                    <a:cubicBezTo>
                      <a:pt x="1303" y="0"/>
                      <a:pt x="1113" y="54"/>
                      <a:pt x="943" y="167"/>
                    </a:cubicBezTo>
                    <a:cubicBezTo>
                      <a:pt x="366" y="593"/>
                      <a:pt x="396" y="1110"/>
                      <a:pt x="1004" y="1961"/>
                    </a:cubicBezTo>
                    <a:cubicBezTo>
                      <a:pt x="183" y="2599"/>
                      <a:pt x="1" y="3055"/>
                      <a:pt x="335" y="3541"/>
                    </a:cubicBezTo>
                    <a:lnTo>
                      <a:pt x="2068" y="3541"/>
                    </a:lnTo>
                    <a:cubicBezTo>
                      <a:pt x="2129" y="3480"/>
                      <a:pt x="2159" y="3389"/>
                      <a:pt x="2159" y="3359"/>
                    </a:cubicBezTo>
                    <a:cubicBezTo>
                      <a:pt x="2159" y="2903"/>
                      <a:pt x="1977" y="2477"/>
                      <a:pt x="1825" y="1991"/>
                    </a:cubicBezTo>
                    <a:cubicBezTo>
                      <a:pt x="2524" y="1474"/>
                      <a:pt x="2737" y="958"/>
                      <a:pt x="2341" y="441"/>
                    </a:cubicBezTo>
                    <a:cubicBezTo>
                      <a:pt x="2131" y="155"/>
                      <a:pt x="1814" y="0"/>
                      <a:pt x="1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0"/>
              <p:cNvSpPr/>
              <p:nvPr/>
            </p:nvSpPr>
            <p:spPr>
              <a:xfrm>
                <a:off x="2369555" y="4109001"/>
                <a:ext cx="40462" cy="58570"/>
              </a:xfrm>
              <a:custGeom>
                <a:rect b="b" l="l" r="r" t="t"/>
                <a:pathLst>
                  <a:path extrusionOk="0" h="4137" w="2858">
                    <a:moveTo>
                      <a:pt x="1684" y="0"/>
                    </a:moveTo>
                    <a:cubicBezTo>
                      <a:pt x="1510" y="0"/>
                      <a:pt x="1336" y="51"/>
                      <a:pt x="1186" y="158"/>
                    </a:cubicBezTo>
                    <a:cubicBezTo>
                      <a:pt x="942" y="310"/>
                      <a:pt x="730" y="584"/>
                      <a:pt x="730" y="766"/>
                    </a:cubicBezTo>
                    <a:cubicBezTo>
                      <a:pt x="730" y="1192"/>
                      <a:pt x="912" y="1617"/>
                      <a:pt x="1034" y="2073"/>
                    </a:cubicBezTo>
                    <a:cubicBezTo>
                      <a:pt x="213" y="2590"/>
                      <a:pt x="0" y="3046"/>
                      <a:pt x="335" y="3624"/>
                    </a:cubicBezTo>
                    <a:cubicBezTo>
                      <a:pt x="557" y="3948"/>
                      <a:pt x="888" y="4137"/>
                      <a:pt x="1219" y="4137"/>
                    </a:cubicBezTo>
                    <a:cubicBezTo>
                      <a:pt x="1385" y="4137"/>
                      <a:pt x="1550" y="4090"/>
                      <a:pt x="1702" y="3988"/>
                    </a:cubicBezTo>
                    <a:cubicBezTo>
                      <a:pt x="2371" y="3624"/>
                      <a:pt x="2371" y="3137"/>
                      <a:pt x="1733" y="2134"/>
                    </a:cubicBezTo>
                    <a:cubicBezTo>
                      <a:pt x="2675" y="1496"/>
                      <a:pt x="2857" y="1040"/>
                      <a:pt x="2493" y="462"/>
                    </a:cubicBezTo>
                    <a:cubicBezTo>
                      <a:pt x="2316" y="168"/>
                      <a:pt x="2000" y="0"/>
                      <a:pt x="16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0"/>
              <p:cNvSpPr/>
              <p:nvPr/>
            </p:nvSpPr>
            <p:spPr>
              <a:xfrm>
                <a:off x="2319636" y="4065651"/>
                <a:ext cx="62845" cy="34856"/>
              </a:xfrm>
              <a:custGeom>
                <a:rect b="b" l="l" r="r" t="t"/>
                <a:pathLst>
                  <a:path extrusionOk="0" h="2462" w="4439">
                    <a:moveTo>
                      <a:pt x="1157" y="1"/>
                    </a:moveTo>
                    <a:cubicBezTo>
                      <a:pt x="1000" y="1"/>
                      <a:pt x="840" y="52"/>
                      <a:pt x="669" y="150"/>
                    </a:cubicBezTo>
                    <a:cubicBezTo>
                      <a:pt x="183" y="454"/>
                      <a:pt x="0" y="971"/>
                      <a:pt x="243" y="1427"/>
                    </a:cubicBezTo>
                    <a:cubicBezTo>
                      <a:pt x="395" y="1670"/>
                      <a:pt x="669" y="1974"/>
                      <a:pt x="851" y="1974"/>
                    </a:cubicBezTo>
                    <a:cubicBezTo>
                      <a:pt x="1338" y="1974"/>
                      <a:pt x="1733" y="1792"/>
                      <a:pt x="2219" y="1670"/>
                    </a:cubicBezTo>
                    <a:cubicBezTo>
                      <a:pt x="2536" y="2198"/>
                      <a:pt x="2882" y="2462"/>
                      <a:pt x="3247" y="2462"/>
                    </a:cubicBezTo>
                    <a:cubicBezTo>
                      <a:pt x="3407" y="2462"/>
                      <a:pt x="3572" y="2411"/>
                      <a:pt x="3739" y="2309"/>
                    </a:cubicBezTo>
                    <a:cubicBezTo>
                      <a:pt x="4256" y="2005"/>
                      <a:pt x="4438" y="1397"/>
                      <a:pt x="4134" y="941"/>
                    </a:cubicBezTo>
                    <a:cubicBezTo>
                      <a:pt x="3963" y="629"/>
                      <a:pt x="3736" y="469"/>
                      <a:pt x="3428" y="469"/>
                    </a:cubicBezTo>
                    <a:cubicBezTo>
                      <a:pt x="3135" y="469"/>
                      <a:pt x="2770" y="614"/>
                      <a:pt x="2310" y="910"/>
                    </a:cubicBezTo>
                    <a:cubicBezTo>
                      <a:pt x="1882" y="290"/>
                      <a:pt x="1530" y="1"/>
                      <a:pt x="11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0"/>
              <p:cNvSpPr/>
              <p:nvPr/>
            </p:nvSpPr>
            <p:spPr>
              <a:xfrm>
                <a:off x="2258957" y="4055274"/>
                <a:ext cx="30566" cy="29745"/>
              </a:xfrm>
              <a:custGeom>
                <a:rect b="b" l="l" r="r" t="t"/>
                <a:pathLst>
                  <a:path extrusionOk="0" h="2101" w="2159">
                    <a:moveTo>
                      <a:pt x="1055" y="0"/>
                    </a:moveTo>
                    <a:cubicBezTo>
                      <a:pt x="483" y="0"/>
                      <a:pt x="60" y="360"/>
                      <a:pt x="31" y="944"/>
                    </a:cubicBezTo>
                    <a:cubicBezTo>
                      <a:pt x="1" y="1552"/>
                      <a:pt x="365" y="2008"/>
                      <a:pt x="1004" y="2099"/>
                    </a:cubicBezTo>
                    <a:cubicBezTo>
                      <a:pt x="1024" y="2100"/>
                      <a:pt x="1044" y="2101"/>
                      <a:pt x="1065" y="2101"/>
                    </a:cubicBezTo>
                    <a:cubicBezTo>
                      <a:pt x="1642" y="2101"/>
                      <a:pt x="2069" y="1686"/>
                      <a:pt x="2128" y="1157"/>
                    </a:cubicBezTo>
                    <a:cubicBezTo>
                      <a:pt x="2159" y="488"/>
                      <a:pt x="1733" y="32"/>
                      <a:pt x="1125" y="2"/>
                    </a:cubicBezTo>
                    <a:cubicBezTo>
                      <a:pt x="1102" y="1"/>
                      <a:pt x="1078" y="0"/>
                      <a:pt x="10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0"/>
              <p:cNvSpPr/>
              <p:nvPr/>
            </p:nvSpPr>
            <p:spPr>
              <a:xfrm>
                <a:off x="2335124" y="4165461"/>
                <a:ext cx="29702" cy="29278"/>
              </a:xfrm>
              <a:custGeom>
                <a:rect b="b" l="l" r="r" t="t"/>
                <a:pathLst>
                  <a:path extrusionOk="0" h="2068" w="2098">
                    <a:moveTo>
                      <a:pt x="1034" y="0"/>
                    </a:moveTo>
                    <a:cubicBezTo>
                      <a:pt x="426" y="0"/>
                      <a:pt x="1" y="426"/>
                      <a:pt x="1" y="1034"/>
                    </a:cubicBezTo>
                    <a:cubicBezTo>
                      <a:pt x="1" y="1642"/>
                      <a:pt x="426" y="2067"/>
                      <a:pt x="1034" y="2067"/>
                    </a:cubicBezTo>
                    <a:cubicBezTo>
                      <a:pt x="1642" y="2067"/>
                      <a:pt x="2067" y="1672"/>
                      <a:pt x="2067" y="1064"/>
                    </a:cubicBezTo>
                    <a:cubicBezTo>
                      <a:pt x="2098" y="426"/>
                      <a:pt x="1642" y="0"/>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70"/>
              <p:cNvSpPr/>
              <p:nvPr/>
            </p:nvSpPr>
            <p:spPr>
              <a:xfrm>
                <a:off x="2309301" y="4128454"/>
                <a:ext cx="29717" cy="29278"/>
              </a:xfrm>
              <a:custGeom>
                <a:rect b="b" l="l" r="r" t="t"/>
                <a:pathLst>
                  <a:path extrusionOk="0" h="2068" w="2099">
                    <a:moveTo>
                      <a:pt x="1095" y="0"/>
                    </a:moveTo>
                    <a:cubicBezTo>
                      <a:pt x="487" y="0"/>
                      <a:pt x="92" y="395"/>
                      <a:pt x="31" y="1003"/>
                    </a:cubicBezTo>
                    <a:cubicBezTo>
                      <a:pt x="1" y="1611"/>
                      <a:pt x="457" y="2067"/>
                      <a:pt x="1065" y="2067"/>
                    </a:cubicBezTo>
                    <a:cubicBezTo>
                      <a:pt x="1673" y="2067"/>
                      <a:pt x="2098" y="1642"/>
                      <a:pt x="2098" y="1034"/>
                    </a:cubicBezTo>
                    <a:cubicBezTo>
                      <a:pt x="2098" y="426"/>
                      <a:pt x="170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70"/>
              <p:cNvSpPr/>
              <p:nvPr/>
            </p:nvSpPr>
            <p:spPr>
              <a:xfrm>
                <a:off x="2341156" y="4134881"/>
                <a:ext cx="28839" cy="28513"/>
              </a:xfrm>
              <a:custGeom>
                <a:rect b="b" l="l" r="r" t="t"/>
                <a:pathLst>
                  <a:path extrusionOk="0" h="2014" w="2037">
                    <a:moveTo>
                      <a:pt x="1040" y="1"/>
                    </a:moveTo>
                    <a:cubicBezTo>
                      <a:pt x="487" y="1"/>
                      <a:pt x="30" y="446"/>
                      <a:pt x="30" y="1005"/>
                    </a:cubicBezTo>
                    <a:cubicBezTo>
                      <a:pt x="0" y="1522"/>
                      <a:pt x="395" y="1978"/>
                      <a:pt x="973" y="2008"/>
                    </a:cubicBezTo>
                    <a:cubicBezTo>
                      <a:pt x="1008" y="2012"/>
                      <a:pt x="1042" y="2014"/>
                      <a:pt x="1076" y="2014"/>
                    </a:cubicBezTo>
                    <a:cubicBezTo>
                      <a:pt x="1607" y="2014"/>
                      <a:pt x="2037" y="1578"/>
                      <a:pt x="2037" y="1036"/>
                    </a:cubicBezTo>
                    <a:cubicBezTo>
                      <a:pt x="2037" y="458"/>
                      <a:pt x="1641" y="2"/>
                      <a:pt x="1094" y="2"/>
                    </a:cubicBezTo>
                    <a:cubicBezTo>
                      <a:pt x="1076" y="1"/>
                      <a:pt x="1058" y="1"/>
                      <a:pt x="1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0"/>
              <p:cNvSpPr/>
              <p:nvPr/>
            </p:nvSpPr>
            <p:spPr>
              <a:xfrm>
                <a:off x="2366115" y="4170544"/>
                <a:ext cx="29264" cy="28924"/>
              </a:xfrm>
              <a:custGeom>
                <a:rect b="b" l="l" r="r" t="t"/>
                <a:pathLst>
                  <a:path extrusionOk="0" h="2043" w="2067">
                    <a:moveTo>
                      <a:pt x="991" y="1"/>
                    </a:moveTo>
                    <a:cubicBezTo>
                      <a:pt x="464" y="1"/>
                      <a:pt x="61" y="436"/>
                      <a:pt x="61" y="979"/>
                    </a:cubicBezTo>
                    <a:cubicBezTo>
                      <a:pt x="0" y="1556"/>
                      <a:pt x="456" y="2043"/>
                      <a:pt x="1034" y="2043"/>
                    </a:cubicBezTo>
                    <a:cubicBezTo>
                      <a:pt x="1611" y="2043"/>
                      <a:pt x="2067" y="1587"/>
                      <a:pt x="2067" y="1009"/>
                    </a:cubicBezTo>
                    <a:cubicBezTo>
                      <a:pt x="2067" y="462"/>
                      <a:pt x="1641" y="6"/>
                      <a:pt x="1094" y="6"/>
                    </a:cubicBezTo>
                    <a:cubicBezTo>
                      <a:pt x="1060" y="2"/>
                      <a:pt x="1025" y="1"/>
                      <a:pt x="9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70"/>
              <p:cNvSpPr/>
              <p:nvPr/>
            </p:nvSpPr>
            <p:spPr>
              <a:xfrm>
                <a:off x="2181926" y="3945128"/>
                <a:ext cx="28853" cy="28414"/>
              </a:xfrm>
              <a:custGeom>
                <a:rect b="b" l="l" r="r" t="t"/>
                <a:pathLst>
                  <a:path extrusionOk="0" h="2007" w="2038">
                    <a:moveTo>
                      <a:pt x="1034" y="1"/>
                    </a:moveTo>
                    <a:cubicBezTo>
                      <a:pt x="457" y="1"/>
                      <a:pt x="1" y="457"/>
                      <a:pt x="1" y="973"/>
                    </a:cubicBezTo>
                    <a:cubicBezTo>
                      <a:pt x="1" y="1551"/>
                      <a:pt x="457" y="2007"/>
                      <a:pt x="1034" y="2007"/>
                    </a:cubicBezTo>
                    <a:cubicBezTo>
                      <a:pt x="1581" y="2007"/>
                      <a:pt x="2037" y="1581"/>
                      <a:pt x="2037" y="1034"/>
                    </a:cubicBezTo>
                    <a:cubicBezTo>
                      <a:pt x="2037" y="457"/>
                      <a:pt x="1581"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70"/>
              <p:cNvSpPr/>
              <p:nvPr/>
            </p:nvSpPr>
            <p:spPr>
              <a:xfrm>
                <a:off x="2387196" y="4239392"/>
                <a:ext cx="28839" cy="25059"/>
              </a:xfrm>
              <a:custGeom>
                <a:rect b="b" l="l" r="r" t="t"/>
                <a:pathLst>
                  <a:path extrusionOk="0" h="1770" w="2037">
                    <a:moveTo>
                      <a:pt x="961" y="1"/>
                    </a:moveTo>
                    <a:cubicBezTo>
                      <a:pt x="430" y="1"/>
                      <a:pt x="0" y="436"/>
                      <a:pt x="0" y="979"/>
                    </a:cubicBezTo>
                    <a:cubicBezTo>
                      <a:pt x="0" y="1283"/>
                      <a:pt x="152" y="1587"/>
                      <a:pt x="396" y="1769"/>
                    </a:cubicBezTo>
                    <a:lnTo>
                      <a:pt x="1642" y="1769"/>
                    </a:lnTo>
                    <a:cubicBezTo>
                      <a:pt x="1885" y="1587"/>
                      <a:pt x="2037" y="1313"/>
                      <a:pt x="2037" y="1009"/>
                    </a:cubicBezTo>
                    <a:cubicBezTo>
                      <a:pt x="2037" y="462"/>
                      <a:pt x="1611" y="6"/>
                      <a:pt x="1064" y="6"/>
                    </a:cubicBezTo>
                    <a:cubicBezTo>
                      <a:pt x="1030" y="3"/>
                      <a:pt x="995" y="1"/>
                      <a:pt x="9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0"/>
              <p:cNvSpPr/>
              <p:nvPr/>
            </p:nvSpPr>
            <p:spPr>
              <a:xfrm>
                <a:off x="2206461" y="3982547"/>
                <a:ext cx="29702" cy="28867"/>
              </a:xfrm>
              <a:custGeom>
                <a:rect b="b" l="l" r="r" t="t"/>
                <a:pathLst>
                  <a:path extrusionOk="0" h="2039" w="2098">
                    <a:moveTo>
                      <a:pt x="1012" y="1"/>
                    </a:moveTo>
                    <a:cubicBezTo>
                      <a:pt x="517" y="1"/>
                      <a:pt x="89" y="417"/>
                      <a:pt x="31" y="975"/>
                    </a:cubicBezTo>
                    <a:cubicBezTo>
                      <a:pt x="0" y="1522"/>
                      <a:pt x="456" y="2039"/>
                      <a:pt x="1034" y="2039"/>
                    </a:cubicBezTo>
                    <a:cubicBezTo>
                      <a:pt x="1611" y="2039"/>
                      <a:pt x="2067" y="1613"/>
                      <a:pt x="2067" y="1066"/>
                    </a:cubicBezTo>
                    <a:cubicBezTo>
                      <a:pt x="2098" y="519"/>
                      <a:pt x="1642" y="2"/>
                      <a:pt x="1064" y="2"/>
                    </a:cubicBezTo>
                    <a:cubicBezTo>
                      <a:pt x="1047" y="1"/>
                      <a:pt x="1029" y="1"/>
                      <a:pt x="1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70"/>
              <p:cNvSpPr/>
              <p:nvPr/>
            </p:nvSpPr>
            <p:spPr>
              <a:xfrm>
                <a:off x="2315757" y="4097463"/>
                <a:ext cx="29278" cy="28414"/>
              </a:xfrm>
              <a:custGeom>
                <a:rect b="b" l="l" r="r" t="t"/>
                <a:pathLst>
                  <a:path extrusionOk="0" h="2007" w="2068">
                    <a:moveTo>
                      <a:pt x="1034" y="1"/>
                    </a:moveTo>
                    <a:cubicBezTo>
                      <a:pt x="457" y="1"/>
                      <a:pt x="1" y="396"/>
                      <a:pt x="1" y="973"/>
                    </a:cubicBezTo>
                    <a:cubicBezTo>
                      <a:pt x="1" y="1551"/>
                      <a:pt x="457" y="2007"/>
                      <a:pt x="1034" y="2007"/>
                    </a:cubicBezTo>
                    <a:cubicBezTo>
                      <a:pt x="1612" y="2007"/>
                      <a:pt x="2068" y="1551"/>
                      <a:pt x="2068" y="973"/>
                    </a:cubicBezTo>
                    <a:cubicBezTo>
                      <a:pt x="2007" y="396"/>
                      <a:pt x="1612"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0"/>
              <p:cNvSpPr/>
              <p:nvPr/>
            </p:nvSpPr>
            <p:spPr>
              <a:xfrm>
                <a:off x="2346748" y="4103055"/>
                <a:ext cx="29278" cy="28853"/>
              </a:xfrm>
              <a:custGeom>
                <a:rect b="b" l="l" r="r" t="t"/>
                <a:pathLst>
                  <a:path extrusionOk="0" h="2038" w="2068">
                    <a:moveTo>
                      <a:pt x="1064" y="1"/>
                    </a:moveTo>
                    <a:cubicBezTo>
                      <a:pt x="547" y="1"/>
                      <a:pt x="61" y="457"/>
                      <a:pt x="61" y="1004"/>
                    </a:cubicBezTo>
                    <a:cubicBezTo>
                      <a:pt x="0" y="1521"/>
                      <a:pt x="547" y="2037"/>
                      <a:pt x="1064" y="2037"/>
                    </a:cubicBezTo>
                    <a:cubicBezTo>
                      <a:pt x="1581" y="2037"/>
                      <a:pt x="2067" y="1521"/>
                      <a:pt x="2067" y="1004"/>
                    </a:cubicBezTo>
                    <a:cubicBezTo>
                      <a:pt x="2067" y="518"/>
                      <a:pt x="158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0"/>
              <p:cNvSpPr/>
              <p:nvPr/>
            </p:nvSpPr>
            <p:spPr>
              <a:xfrm>
                <a:off x="2212478" y="3951089"/>
                <a:ext cx="29717" cy="28910"/>
              </a:xfrm>
              <a:custGeom>
                <a:rect b="b" l="l" r="r" t="t"/>
                <a:pathLst>
                  <a:path extrusionOk="0" h="2042" w="2099">
                    <a:moveTo>
                      <a:pt x="1123" y="0"/>
                    </a:moveTo>
                    <a:cubicBezTo>
                      <a:pt x="1093" y="0"/>
                      <a:pt x="1064" y="2"/>
                      <a:pt x="1034" y="5"/>
                    </a:cubicBezTo>
                    <a:cubicBezTo>
                      <a:pt x="487" y="36"/>
                      <a:pt x="1" y="522"/>
                      <a:pt x="31" y="1069"/>
                    </a:cubicBezTo>
                    <a:cubicBezTo>
                      <a:pt x="31" y="1586"/>
                      <a:pt x="548" y="2042"/>
                      <a:pt x="1065" y="2042"/>
                    </a:cubicBezTo>
                    <a:cubicBezTo>
                      <a:pt x="1581" y="2011"/>
                      <a:pt x="2098" y="1525"/>
                      <a:pt x="2098" y="1008"/>
                    </a:cubicBezTo>
                    <a:cubicBezTo>
                      <a:pt x="2098" y="464"/>
                      <a:pt x="1611" y="0"/>
                      <a:pt x="1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0"/>
              <p:cNvSpPr/>
              <p:nvPr/>
            </p:nvSpPr>
            <p:spPr>
              <a:xfrm>
                <a:off x="2294676" y="4029903"/>
                <a:ext cx="29278" cy="29278"/>
              </a:xfrm>
              <a:custGeom>
                <a:rect b="b" l="l" r="r" t="t"/>
                <a:pathLst>
                  <a:path extrusionOk="0" h="2068" w="2068">
                    <a:moveTo>
                      <a:pt x="1034" y="1"/>
                    </a:moveTo>
                    <a:cubicBezTo>
                      <a:pt x="547" y="1"/>
                      <a:pt x="0" y="457"/>
                      <a:pt x="0" y="1004"/>
                    </a:cubicBezTo>
                    <a:cubicBezTo>
                      <a:pt x="0" y="1581"/>
                      <a:pt x="517" y="2068"/>
                      <a:pt x="1034" y="2068"/>
                    </a:cubicBezTo>
                    <a:cubicBezTo>
                      <a:pt x="1581" y="2037"/>
                      <a:pt x="2067" y="1581"/>
                      <a:pt x="2067" y="1034"/>
                    </a:cubicBezTo>
                    <a:cubicBezTo>
                      <a:pt x="2067" y="517"/>
                      <a:pt x="1581"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0"/>
              <p:cNvSpPr/>
              <p:nvPr/>
            </p:nvSpPr>
            <p:spPr>
              <a:xfrm>
                <a:off x="2397955" y="4176221"/>
                <a:ext cx="28839" cy="28839"/>
              </a:xfrm>
              <a:custGeom>
                <a:rect b="b" l="l" r="r" t="t"/>
                <a:pathLst>
                  <a:path extrusionOk="0" h="2037" w="2037">
                    <a:moveTo>
                      <a:pt x="1003" y="0"/>
                    </a:moveTo>
                    <a:cubicBezTo>
                      <a:pt x="456" y="0"/>
                      <a:pt x="0" y="517"/>
                      <a:pt x="0" y="1034"/>
                    </a:cubicBezTo>
                    <a:cubicBezTo>
                      <a:pt x="0" y="1520"/>
                      <a:pt x="517" y="2037"/>
                      <a:pt x="1034" y="2037"/>
                    </a:cubicBezTo>
                    <a:cubicBezTo>
                      <a:pt x="1520" y="2037"/>
                      <a:pt x="2037" y="1520"/>
                      <a:pt x="2037" y="1003"/>
                    </a:cubicBezTo>
                    <a:cubicBezTo>
                      <a:pt x="2037" y="517"/>
                      <a:pt x="1520" y="0"/>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0"/>
              <p:cNvSpPr/>
              <p:nvPr/>
            </p:nvSpPr>
            <p:spPr>
              <a:xfrm>
                <a:off x="2269717" y="3992882"/>
                <a:ext cx="28839" cy="28499"/>
              </a:xfrm>
              <a:custGeom>
                <a:rect b="b" l="l" r="r" t="t"/>
                <a:pathLst>
                  <a:path extrusionOk="0" h="2013" w="2037">
                    <a:moveTo>
                      <a:pt x="1016" y="0"/>
                    </a:moveTo>
                    <a:cubicBezTo>
                      <a:pt x="489" y="0"/>
                      <a:pt x="31" y="474"/>
                      <a:pt x="31" y="1005"/>
                    </a:cubicBezTo>
                    <a:cubicBezTo>
                      <a:pt x="0" y="1521"/>
                      <a:pt x="487" y="2008"/>
                      <a:pt x="1003" y="2008"/>
                    </a:cubicBezTo>
                    <a:cubicBezTo>
                      <a:pt x="1033" y="2011"/>
                      <a:pt x="1062" y="2013"/>
                      <a:pt x="1092" y="2013"/>
                    </a:cubicBezTo>
                    <a:cubicBezTo>
                      <a:pt x="1602" y="2013"/>
                      <a:pt x="2037" y="1524"/>
                      <a:pt x="2037" y="1035"/>
                    </a:cubicBezTo>
                    <a:cubicBezTo>
                      <a:pt x="2037" y="488"/>
                      <a:pt x="1551" y="2"/>
                      <a:pt x="1064" y="2"/>
                    </a:cubicBezTo>
                    <a:cubicBezTo>
                      <a:pt x="1048" y="1"/>
                      <a:pt x="1032" y="0"/>
                      <a:pt x="10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0"/>
              <p:cNvSpPr/>
              <p:nvPr/>
            </p:nvSpPr>
            <p:spPr>
              <a:xfrm>
                <a:off x="2450451" y="4249373"/>
                <a:ext cx="28414" cy="15078"/>
              </a:xfrm>
              <a:custGeom>
                <a:rect b="b" l="l" r="r" t="t"/>
                <a:pathLst>
                  <a:path extrusionOk="0" h="1065" w="2007">
                    <a:moveTo>
                      <a:pt x="1004" y="0"/>
                    </a:moveTo>
                    <a:cubicBezTo>
                      <a:pt x="487" y="0"/>
                      <a:pt x="1" y="456"/>
                      <a:pt x="1" y="1003"/>
                    </a:cubicBezTo>
                    <a:lnTo>
                      <a:pt x="1" y="1034"/>
                    </a:lnTo>
                    <a:lnTo>
                      <a:pt x="2006" y="1034"/>
                    </a:lnTo>
                    <a:cubicBezTo>
                      <a:pt x="1990" y="498"/>
                      <a:pt x="1541" y="0"/>
                      <a:pt x="1004" y="0"/>
                    </a:cubicBezTo>
                    <a:close/>
                    <a:moveTo>
                      <a:pt x="2006" y="1034"/>
                    </a:moveTo>
                    <a:cubicBezTo>
                      <a:pt x="2007" y="1044"/>
                      <a:pt x="2007" y="1054"/>
                      <a:pt x="2007" y="1064"/>
                    </a:cubicBezTo>
                    <a:lnTo>
                      <a:pt x="2007" y="1034"/>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0"/>
              <p:cNvSpPr/>
              <p:nvPr/>
            </p:nvSpPr>
            <p:spPr>
              <a:xfrm>
                <a:off x="2429371" y="4182238"/>
                <a:ext cx="28414" cy="28485"/>
              </a:xfrm>
              <a:custGeom>
                <a:rect b="b" l="l" r="r" t="t"/>
                <a:pathLst>
                  <a:path extrusionOk="0" h="2012" w="2007">
                    <a:moveTo>
                      <a:pt x="973" y="1"/>
                    </a:moveTo>
                    <a:cubicBezTo>
                      <a:pt x="456" y="31"/>
                      <a:pt x="0" y="487"/>
                      <a:pt x="0" y="1004"/>
                    </a:cubicBezTo>
                    <a:cubicBezTo>
                      <a:pt x="0" y="1520"/>
                      <a:pt x="456" y="2007"/>
                      <a:pt x="973" y="2007"/>
                    </a:cubicBezTo>
                    <a:cubicBezTo>
                      <a:pt x="1002" y="2010"/>
                      <a:pt x="1032" y="2012"/>
                      <a:pt x="1061" y="2012"/>
                    </a:cubicBezTo>
                    <a:cubicBezTo>
                      <a:pt x="1571" y="2012"/>
                      <a:pt x="2006" y="1523"/>
                      <a:pt x="2006" y="1034"/>
                    </a:cubicBezTo>
                    <a:cubicBezTo>
                      <a:pt x="2006" y="487"/>
                      <a:pt x="152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70"/>
              <p:cNvSpPr/>
              <p:nvPr/>
            </p:nvSpPr>
            <p:spPr>
              <a:xfrm>
                <a:off x="2187518" y="3914506"/>
                <a:ext cx="28853" cy="28060"/>
              </a:xfrm>
              <a:custGeom>
                <a:rect b="b" l="l" r="r" t="t"/>
                <a:pathLst>
                  <a:path extrusionOk="0" h="1982" w="2038">
                    <a:moveTo>
                      <a:pt x="1122" y="1"/>
                    </a:moveTo>
                    <a:cubicBezTo>
                      <a:pt x="1093" y="1"/>
                      <a:pt x="1064" y="2"/>
                      <a:pt x="1034" y="6"/>
                    </a:cubicBezTo>
                    <a:cubicBezTo>
                      <a:pt x="548" y="6"/>
                      <a:pt x="92" y="401"/>
                      <a:pt x="62" y="948"/>
                    </a:cubicBezTo>
                    <a:cubicBezTo>
                      <a:pt x="1" y="1434"/>
                      <a:pt x="487" y="1981"/>
                      <a:pt x="1004" y="1981"/>
                    </a:cubicBezTo>
                    <a:cubicBezTo>
                      <a:pt x="1551" y="1981"/>
                      <a:pt x="2037" y="1495"/>
                      <a:pt x="2037" y="978"/>
                    </a:cubicBezTo>
                    <a:cubicBezTo>
                      <a:pt x="2037" y="490"/>
                      <a:pt x="1629"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0"/>
              <p:cNvSpPr/>
              <p:nvPr/>
            </p:nvSpPr>
            <p:spPr>
              <a:xfrm>
                <a:off x="2218934" y="3920154"/>
                <a:ext cx="28414" cy="28004"/>
              </a:xfrm>
              <a:custGeom>
                <a:rect b="b" l="l" r="r" t="t"/>
                <a:pathLst>
                  <a:path extrusionOk="0" h="1978" w="2007">
                    <a:moveTo>
                      <a:pt x="1025" y="0"/>
                    </a:moveTo>
                    <a:cubicBezTo>
                      <a:pt x="1008" y="0"/>
                      <a:pt x="991" y="1"/>
                      <a:pt x="973" y="2"/>
                    </a:cubicBezTo>
                    <a:cubicBezTo>
                      <a:pt x="487" y="2"/>
                      <a:pt x="31" y="458"/>
                      <a:pt x="1" y="974"/>
                    </a:cubicBezTo>
                    <a:cubicBezTo>
                      <a:pt x="1" y="1491"/>
                      <a:pt x="457" y="1978"/>
                      <a:pt x="1004" y="1978"/>
                    </a:cubicBezTo>
                    <a:cubicBezTo>
                      <a:pt x="1521" y="1978"/>
                      <a:pt x="2007" y="1522"/>
                      <a:pt x="2007" y="1005"/>
                    </a:cubicBezTo>
                    <a:cubicBezTo>
                      <a:pt x="2007" y="474"/>
                      <a:pt x="1578" y="0"/>
                      <a:pt x="10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0"/>
              <p:cNvSpPr/>
              <p:nvPr/>
            </p:nvSpPr>
            <p:spPr>
              <a:xfrm>
                <a:off x="2403972" y="4145230"/>
                <a:ext cx="29278" cy="28414"/>
              </a:xfrm>
              <a:custGeom>
                <a:rect b="b" l="l" r="r" t="t"/>
                <a:pathLst>
                  <a:path extrusionOk="0" h="2007" w="2068">
                    <a:moveTo>
                      <a:pt x="1065" y="1"/>
                    </a:moveTo>
                    <a:cubicBezTo>
                      <a:pt x="518" y="1"/>
                      <a:pt x="31" y="457"/>
                      <a:pt x="31" y="973"/>
                    </a:cubicBezTo>
                    <a:cubicBezTo>
                      <a:pt x="1" y="1520"/>
                      <a:pt x="487" y="2007"/>
                      <a:pt x="1034" y="2007"/>
                    </a:cubicBezTo>
                    <a:cubicBezTo>
                      <a:pt x="1551" y="2007"/>
                      <a:pt x="2007" y="1520"/>
                      <a:pt x="2068" y="973"/>
                    </a:cubicBezTo>
                    <a:cubicBezTo>
                      <a:pt x="2007" y="457"/>
                      <a:pt x="1551"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70"/>
              <p:cNvSpPr/>
              <p:nvPr/>
            </p:nvSpPr>
            <p:spPr>
              <a:xfrm>
                <a:off x="2301132" y="3999337"/>
                <a:ext cx="28839" cy="28004"/>
              </a:xfrm>
              <a:custGeom>
                <a:rect b="b" l="l" r="r" t="t"/>
                <a:pathLst>
                  <a:path extrusionOk="0" h="1978" w="2037">
                    <a:moveTo>
                      <a:pt x="1022" y="0"/>
                    </a:moveTo>
                    <a:cubicBezTo>
                      <a:pt x="1006" y="0"/>
                      <a:pt x="989" y="1"/>
                      <a:pt x="973" y="2"/>
                    </a:cubicBezTo>
                    <a:cubicBezTo>
                      <a:pt x="456" y="2"/>
                      <a:pt x="0" y="488"/>
                      <a:pt x="0" y="1005"/>
                    </a:cubicBezTo>
                    <a:cubicBezTo>
                      <a:pt x="0" y="1521"/>
                      <a:pt x="517" y="1977"/>
                      <a:pt x="1034" y="1977"/>
                    </a:cubicBezTo>
                    <a:cubicBezTo>
                      <a:pt x="1581" y="1977"/>
                      <a:pt x="2037" y="1491"/>
                      <a:pt x="2037" y="944"/>
                    </a:cubicBezTo>
                    <a:cubicBezTo>
                      <a:pt x="1978" y="443"/>
                      <a:pt x="1520" y="0"/>
                      <a:pt x="10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70"/>
              <p:cNvSpPr/>
              <p:nvPr/>
            </p:nvSpPr>
            <p:spPr>
              <a:xfrm>
                <a:off x="2275309" y="3961919"/>
                <a:ext cx="29278" cy="28414"/>
              </a:xfrm>
              <a:custGeom>
                <a:rect b="b" l="l" r="r" t="t"/>
                <a:pathLst>
                  <a:path extrusionOk="0" h="2007" w="2068">
                    <a:moveTo>
                      <a:pt x="1034" y="0"/>
                    </a:moveTo>
                    <a:cubicBezTo>
                      <a:pt x="517" y="0"/>
                      <a:pt x="1" y="486"/>
                      <a:pt x="92" y="1064"/>
                    </a:cubicBezTo>
                    <a:cubicBezTo>
                      <a:pt x="92" y="1550"/>
                      <a:pt x="578" y="2006"/>
                      <a:pt x="1064" y="2006"/>
                    </a:cubicBezTo>
                    <a:cubicBezTo>
                      <a:pt x="1612" y="2006"/>
                      <a:pt x="2067" y="1520"/>
                      <a:pt x="2067" y="973"/>
                    </a:cubicBezTo>
                    <a:cubicBezTo>
                      <a:pt x="2067" y="456"/>
                      <a:pt x="1551" y="0"/>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0"/>
              <p:cNvSpPr/>
              <p:nvPr/>
            </p:nvSpPr>
            <p:spPr>
              <a:xfrm>
                <a:off x="2326517" y="4035071"/>
                <a:ext cx="29278" cy="28414"/>
              </a:xfrm>
              <a:custGeom>
                <a:rect b="b" l="l" r="r" t="t"/>
                <a:pathLst>
                  <a:path extrusionOk="0" h="2007" w="2068">
                    <a:moveTo>
                      <a:pt x="1034" y="0"/>
                    </a:moveTo>
                    <a:cubicBezTo>
                      <a:pt x="457" y="0"/>
                      <a:pt x="1" y="456"/>
                      <a:pt x="1" y="1003"/>
                    </a:cubicBezTo>
                    <a:cubicBezTo>
                      <a:pt x="31" y="1551"/>
                      <a:pt x="457" y="2007"/>
                      <a:pt x="1004" y="2007"/>
                    </a:cubicBezTo>
                    <a:cubicBezTo>
                      <a:pt x="1520" y="2007"/>
                      <a:pt x="2007" y="1551"/>
                      <a:pt x="2007" y="1003"/>
                    </a:cubicBezTo>
                    <a:cubicBezTo>
                      <a:pt x="2068" y="487"/>
                      <a:pt x="1551" y="0"/>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70"/>
              <p:cNvSpPr/>
              <p:nvPr/>
            </p:nvSpPr>
            <p:spPr>
              <a:xfrm>
                <a:off x="2383317" y="4078520"/>
                <a:ext cx="28853" cy="28004"/>
              </a:xfrm>
              <a:custGeom>
                <a:rect b="b" l="l" r="r" t="t"/>
                <a:pathLst>
                  <a:path extrusionOk="0" h="1978" w="2038">
                    <a:moveTo>
                      <a:pt x="993" y="0"/>
                    </a:moveTo>
                    <a:cubicBezTo>
                      <a:pt x="518" y="0"/>
                      <a:pt x="1" y="501"/>
                      <a:pt x="1" y="974"/>
                    </a:cubicBezTo>
                    <a:cubicBezTo>
                      <a:pt x="1" y="1491"/>
                      <a:pt x="518" y="1977"/>
                      <a:pt x="1004" y="1977"/>
                    </a:cubicBezTo>
                    <a:cubicBezTo>
                      <a:pt x="1460" y="1977"/>
                      <a:pt x="2007" y="1491"/>
                      <a:pt x="2007" y="1004"/>
                    </a:cubicBezTo>
                    <a:cubicBezTo>
                      <a:pt x="2037" y="518"/>
                      <a:pt x="1521" y="32"/>
                      <a:pt x="1034" y="1"/>
                    </a:cubicBezTo>
                    <a:cubicBezTo>
                      <a:pt x="1021" y="1"/>
                      <a:pt x="1007" y="0"/>
                      <a:pt x="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70"/>
              <p:cNvSpPr/>
              <p:nvPr/>
            </p:nvSpPr>
            <p:spPr>
              <a:xfrm>
                <a:off x="2410428" y="4113390"/>
                <a:ext cx="27989" cy="28414"/>
              </a:xfrm>
              <a:custGeom>
                <a:rect b="b" l="l" r="r" t="t"/>
                <a:pathLst>
                  <a:path extrusionOk="0" h="2007" w="1977">
                    <a:moveTo>
                      <a:pt x="1034" y="0"/>
                    </a:moveTo>
                    <a:cubicBezTo>
                      <a:pt x="487" y="0"/>
                      <a:pt x="1" y="548"/>
                      <a:pt x="1" y="1034"/>
                    </a:cubicBezTo>
                    <a:cubicBezTo>
                      <a:pt x="1" y="1520"/>
                      <a:pt x="487" y="2007"/>
                      <a:pt x="1004" y="2007"/>
                    </a:cubicBezTo>
                    <a:cubicBezTo>
                      <a:pt x="1490" y="2007"/>
                      <a:pt x="1977" y="1520"/>
                      <a:pt x="1977" y="1034"/>
                    </a:cubicBezTo>
                    <a:cubicBezTo>
                      <a:pt x="1977" y="548"/>
                      <a:pt x="1490" y="31"/>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0"/>
              <p:cNvSpPr/>
              <p:nvPr/>
            </p:nvSpPr>
            <p:spPr>
              <a:xfrm>
                <a:off x="2358357" y="4040238"/>
                <a:ext cx="27989" cy="28414"/>
              </a:xfrm>
              <a:custGeom>
                <a:rect b="b" l="l" r="r" t="t"/>
                <a:pathLst>
                  <a:path extrusionOk="0" h="2007" w="1977">
                    <a:moveTo>
                      <a:pt x="1004" y="0"/>
                    </a:moveTo>
                    <a:cubicBezTo>
                      <a:pt x="487" y="0"/>
                      <a:pt x="1" y="547"/>
                      <a:pt x="1" y="1034"/>
                    </a:cubicBezTo>
                    <a:cubicBezTo>
                      <a:pt x="1" y="1520"/>
                      <a:pt x="487" y="2006"/>
                      <a:pt x="974" y="2006"/>
                    </a:cubicBezTo>
                    <a:cubicBezTo>
                      <a:pt x="1490" y="2006"/>
                      <a:pt x="1977" y="1520"/>
                      <a:pt x="1977" y="1034"/>
                    </a:cubicBezTo>
                    <a:cubicBezTo>
                      <a:pt x="1977" y="578"/>
                      <a:pt x="1490" y="31"/>
                      <a:pt x="10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0"/>
              <p:cNvSpPr/>
              <p:nvPr/>
            </p:nvSpPr>
            <p:spPr>
              <a:xfrm>
                <a:off x="2332548" y="4003655"/>
                <a:ext cx="28414" cy="28004"/>
              </a:xfrm>
              <a:custGeom>
                <a:rect b="b" l="l" r="r" t="t"/>
                <a:pathLst>
                  <a:path extrusionOk="0" h="1978" w="2007">
                    <a:moveTo>
                      <a:pt x="973" y="1"/>
                    </a:moveTo>
                    <a:cubicBezTo>
                      <a:pt x="487" y="1"/>
                      <a:pt x="0" y="487"/>
                      <a:pt x="31" y="973"/>
                    </a:cubicBezTo>
                    <a:cubicBezTo>
                      <a:pt x="31" y="1475"/>
                      <a:pt x="519" y="1978"/>
                      <a:pt x="1020" y="1978"/>
                    </a:cubicBezTo>
                    <a:cubicBezTo>
                      <a:pt x="1035" y="1978"/>
                      <a:pt x="1049" y="1977"/>
                      <a:pt x="1064" y="1976"/>
                    </a:cubicBezTo>
                    <a:cubicBezTo>
                      <a:pt x="1550" y="1946"/>
                      <a:pt x="2006" y="1460"/>
                      <a:pt x="2006" y="943"/>
                    </a:cubicBezTo>
                    <a:cubicBezTo>
                      <a:pt x="1976" y="456"/>
                      <a:pt x="149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0"/>
              <p:cNvSpPr/>
              <p:nvPr/>
            </p:nvSpPr>
            <p:spPr>
              <a:xfrm>
                <a:off x="2167726" y="3878432"/>
                <a:ext cx="23247" cy="27989"/>
              </a:xfrm>
              <a:custGeom>
                <a:rect b="b" l="l" r="r" t="t"/>
                <a:pathLst>
                  <a:path extrusionOk="0" h="1977" w="1642">
                    <a:moveTo>
                      <a:pt x="639" y="0"/>
                    </a:moveTo>
                    <a:cubicBezTo>
                      <a:pt x="426" y="0"/>
                      <a:pt x="183" y="122"/>
                      <a:pt x="1" y="274"/>
                    </a:cubicBezTo>
                    <a:lnTo>
                      <a:pt x="1" y="1703"/>
                    </a:lnTo>
                    <a:cubicBezTo>
                      <a:pt x="183" y="1855"/>
                      <a:pt x="426" y="1976"/>
                      <a:pt x="669" y="1976"/>
                    </a:cubicBezTo>
                    <a:cubicBezTo>
                      <a:pt x="1156" y="1976"/>
                      <a:pt x="1642" y="1490"/>
                      <a:pt x="1642" y="973"/>
                    </a:cubicBezTo>
                    <a:cubicBezTo>
                      <a:pt x="1642" y="487"/>
                      <a:pt x="1156"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70"/>
              <p:cNvSpPr/>
              <p:nvPr/>
            </p:nvSpPr>
            <p:spPr>
              <a:xfrm>
                <a:off x="2435827" y="4151686"/>
                <a:ext cx="27550" cy="27550"/>
              </a:xfrm>
              <a:custGeom>
                <a:rect b="b" l="l" r="r" t="t"/>
                <a:pathLst>
                  <a:path extrusionOk="0" h="1946" w="1946">
                    <a:moveTo>
                      <a:pt x="942" y="1"/>
                    </a:moveTo>
                    <a:cubicBezTo>
                      <a:pt x="456" y="1"/>
                      <a:pt x="0" y="457"/>
                      <a:pt x="0" y="973"/>
                    </a:cubicBezTo>
                    <a:cubicBezTo>
                      <a:pt x="0" y="1490"/>
                      <a:pt x="456" y="1946"/>
                      <a:pt x="973" y="1946"/>
                    </a:cubicBezTo>
                    <a:cubicBezTo>
                      <a:pt x="1490" y="1946"/>
                      <a:pt x="1945" y="1460"/>
                      <a:pt x="1945" y="943"/>
                    </a:cubicBezTo>
                    <a:cubicBezTo>
                      <a:pt x="1945" y="426"/>
                      <a:pt x="1490" y="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70"/>
              <p:cNvSpPr/>
              <p:nvPr/>
            </p:nvSpPr>
            <p:spPr>
              <a:xfrm>
                <a:off x="2194413" y="3883161"/>
                <a:ext cx="27126" cy="27565"/>
              </a:xfrm>
              <a:custGeom>
                <a:rect b="b" l="l" r="r" t="t"/>
                <a:pathLst>
                  <a:path extrusionOk="0" h="1947" w="1916">
                    <a:moveTo>
                      <a:pt x="942" y="1"/>
                    </a:moveTo>
                    <a:cubicBezTo>
                      <a:pt x="456" y="1"/>
                      <a:pt x="0" y="457"/>
                      <a:pt x="0" y="1004"/>
                    </a:cubicBezTo>
                    <a:cubicBezTo>
                      <a:pt x="0" y="1490"/>
                      <a:pt x="456" y="1946"/>
                      <a:pt x="973" y="1946"/>
                    </a:cubicBezTo>
                    <a:cubicBezTo>
                      <a:pt x="1459" y="1946"/>
                      <a:pt x="1915" y="1490"/>
                      <a:pt x="1915" y="943"/>
                    </a:cubicBezTo>
                    <a:cubicBezTo>
                      <a:pt x="1915" y="457"/>
                      <a:pt x="1459" y="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0"/>
              <p:cNvSpPr/>
              <p:nvPr/>
            </p:nvSpPr>
            <p:spPr>
              <a:xfrm>
                <a:off x="2455180" y="4218793"/>
                <a:ext cx="27565" cy="27579"/>
              </a:xfrm>
              <a:custGeom>
                <a:rect b="b" l="l" r="r" t="t"/>
                <a:pathLst>
                  <a:path extrusionOk="0" h="1948" w="1947">
                    <a:moveTo>
                      <a:pt x="927" y="1"/>
                    </a:moveTo>
                    <a:cubicBezTo>
                      <a:pt x="459" y="1"/>
                      <a:pt x="30" y="444"/>
                      <a:pt x="1" y="945"/>
                    </a:cubicBezTo>
                    <a:cubicBezTo>
                      <a:pt x="1" y="1492"/>
                      <a:pt x="427" y="1948"/>
                      <a:pt x="943" y="1948"/>
                    </a:cubicBezTo>
                    <a:cubicBezTo>
                      <a:pt x="1490" y="1948"/>
                      <a:pt x="1946" y="1522"/>
                      <a:pt x="1946" y="1005"/>
                    </a:cubicBezTo>
                    <a:cubicBezTo>
                      <a:pt x="1946" y="458"/>
                      <a:pt x="1521" y="2"/>
                      <a:pt x="974" y="2"/>
                    </a:cubicBezTo>
                    <a:cubicBezTo>
                      <a:pt x="958" y="1"/>
                      <a:pt x="943" y="1"/>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70"/>
              <p:cNvSpPr/>
              <p:nvPr/>
            </p:nvSpPr>
            <p:spPr>
              <a:xfrm>
                <a:off x="2250788" y="3925761"/>
                <a:ext cx="27975" cy="27989"/>
              </a:xfrm>
              <a:custGeom>
                <a:rect b="b" l="l" r="r" t="t"/>
                <a:pathLst>
                  <a:path extrusionOk="0" h="1977" w="1976">
                    <a:moveTo>
                      <a:pt x="973" y="1"/>
                    </a:moveTo>
                    <a:cubicBezTo>
                      <a:pt x="456" y="1"/>
                      <a:pt x="0" y="457"/>
                      <a:pt x="0" y="974"/>
                    </a:cubicBezTo>
                    <a:cubicBezTo>
                      <a:pt x="0" y="1521"/>
                      <a:pt x="456" y="1977"/>
                      <a:pt x="973" y="1977"/>
                    </a:cubicBezTo>
                    <a:cubicBezTo>
                      <a:pt x="1520" y="1977"/>
                      <a:pt x="1976" y="1521"/>
                      <a:pt x="1976" y="974"/>
                    </a:cubicBezTo>
                    <a:cubicBezTo>
                      <a:pt x="1976" y="457"/>
                      <a:pt x="152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0"/>
              <p:cNvSpPr/>
              <p:nvPr/>
            </p:nvSpPr>
            <p:spPr>
              <a:xfrm>
                <a:off x="2307149" y="3967511"/>
                <a:ext cx="27989" cy="27989"/>
              </a:xfrm>
              <a:custGeom>
                <a:rect b="b" l="l" r="r" t="t"/>
                <a:pathLst>
                  <a:path extrusionOk="0" h="1977" w="1977">
                    <a:moveTo>
                      <a:pt x="1004" y="0"/>
                    </a:moveTo>
                    <a:cubicBezTo>
                      <a:pt x="457" y="0"/>
                      <a:pt x="1" y="456"/>
                      <a:pt x="1" y="1003"/>
                    </a:cubicBezTo>
                    <a:cubicBezTo>
                      <a:pt x="1" y="1520"/>
                      <a:pt x="457" y="1976"/>
                      <a:pt x="1004" y="1976"/>
                    </a:cubicBezTo>
                    <a:cubicBezTo>
                      <a:pt x="1521" y="1976"/>
                      <a:pt x="1977" y="1520"/>
                      <a:pt x="1977" y="1003"/>
                    </a:cubicBezTo>
                    <a:cubicBezTo>
                      <a:pt x="1977" y="517"/>
                      <a:pt x="1521" y="61"/>
                      <a:pt x="10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0"/>
              <p:cNvSpPr/>
              <p:nvPr/>
            </p:nvSpPr>
            <p:spPr>
              <a:xfrm>
                <a:off x="2415171" y="4083263"/>
                <a:ext cx="27550" cy="26361"/>
              </a:xfrm>
              <a:custGeom>
                <a:rect b="b" l="l" r="r" t="t"/>
                <a:pathLst>
                  <a:path extrusionOk="0" h="1862" w="1946">
                    <a:moveTo>
                      <a:pt x="1003" y="1"/>
                    </a:moveTo>
                    <a:cubicBezTo>
                      <a:pt x="426" y="1"/>
                      <a:pt x="61" y="335"/>
                      <a:pt x="61" y="882"/>
                    </a:cubicBezTo>
                    <a:cubicBezTo>
                      <a:pt x="0" y="1490"/>
                      <a:pt x="395" y="1855"/>
                      <a:pt x="973" y="1855"/>
                    </a:cubicBezTo>
                    <a:cubicBezTo>
                      <a:pt x="1013" y="1859"/>
                      <a:pt x="1052" y="1861"/>
                      <a:pt x="1089" y="1861"/>
                    </a:cubicBezTo>
                    <a:cubicBezTo>
                      <a:pt x="1567" y="1861"/>
                      <a:pt x="1859" y="1511"/>
                      <a:pt x="1915" y="1004"/>
                    </a:cubicBezTo>
                    <a:cubicBezTo>
                      <a:pt x="1945" y="396"/>
                      <a:pt x="1581" y="1"/>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0"/>
              <p:cNvSpPr/>
              <p:nvPr/>
            </p:nvSpPr>
            <p:spPr>
              <a:xfrm>
                <a:off x="2282628" y="3931367"/>
                <a:ext cx="27126" cy="26687"/>
              </a:xfrm>
              <a:custGeom>
                <a:rect b="b" l="l" r="r" t="t"/>
                <a:pathLst>
                  <a:path extrusionOk="0" h="1885" w="1916">
                    <a:moveTo>
                      <a:pt x="1003" y="0"/>
                    </a:moveTo>
                    <a:cubicBezTo>
                      <a:pt x="456" y="0"/>
                      <a:pt x="61" y="304"/>
                      <a:pt x="31" y="882"/>
                    </a:cubicBezTo>
                    <a:cubicBezTo>
                      <a:pt x="0" y="1459"/>
                      <a:pt x="335" y="1824"/>
                      <a:pt x="882" y="1885"/>
                    </a:cubicBezTo>
                    <a:cubicBezTo>
                      <a:pt x="1459" y="1885"/>
                      <a:pt x="1854" y="1550"/>
                      <a:pt x="1885" y="1003"/>
                    </a:cubicBezTo>
                    <a:cubicBezTo>
                      <a:pt x="1915" y="426"/>
                      <a:pt x="1581" y="61"/>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0"/>
              <p:cNvSpPr/>
              <p:nvPr/>
            </p:nvSpPr>
            <p:spPr>
              <a:xfrm>
                <a:off x="2167301" y="3847427"/>
                <a:ext cx="27550" cy="26715"/>
              </a:xfrm>
              <a:custGeom>
                <a:rect b="b" l="l" r="r" t="t"/>
                <a:pathLst>
                  <a:path extrusionOk="0" h="1887" w="1946">
                    <a:moveTo>
                      <a:pt x="932" y="0"/>
                    </a:moveTo>
                    <a:cubicBezTo>
                      <a:pt x="396" y="0"/>
                      <a:pt x="60" y="330"/>
                      <a:pt x="31" y="883"/>
                    </a:cubicBezTo>
                    <a:cubicBezTo>
                      <a:pt x="0" y="1491"/>
                      <a:pt x="365" y="1886"/>
                      <a:pt x="943" y="1886"/>
                    </a:cubicBezTo>
                    <a:cubicBezTo>
                      <a:pt x="1550" y="1886"/>
                      <a:pt x="1915" y="1552"/>
                      <a:pt x="1915" y="975"/>
                    </a:cubicBezTo>
                    <a:cubicBezTo>
                      <a:pt x="1946" y="397"/>
                      <a:pt x="1581" y="63"/>
                      <a:pt x="1003" y="2"/>
                    </a:cubicBezTo>
                    <a:cubicBezTo>
                      <a:pt x="979" y="1"/>
                      <a:pt x="955" y="0"/>
                      <a:pt x="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0"/>
              <p:cNvSpPr/>
              <p:nvPr/>
            </p:nvSpPr>
            <p:spPr>
              <a:xfrm>
                <a:off x="2364813" y="4010508"/>
                <a:ext cx="26276" cy="26729"/>
              </a:xfrm>
              <a:custGeom>
                <a:rect b="b" l="l" r="r" t="t"/>
                <a:pathLst>
                  <a:path extrusionOk="0" h="1888" w="1856">
                    <a:moveTo>
                      <a:pt x="879" y="1"/>
                    </a:moveTo>
                    <a:cubicBezTo>
                      <a:pt x="394" y="1"/>
                      <a:pt x="30" y="331"/>
                      <a:pt x="1" y="884"/>
                    </a:cubicBezTo>
                    <a:cubicBezTo>
                      <a:pt x="1" y="1492"/>
                      <a:pt x="335" y="1887"/>
                      <a:pt x="913" y="1887"/>
                    </a:cubicBezTo>
                    <a:cubicBezTo>
                      <a:pt x="1460" y="1887"/>
                      <a:pt x="1825" y="1583"/>
                      <a:pt x="1855" y="1006"/>
                    </a:cubicBezTo>
                    <a:cubicBezTo>
                      <a:pt x="1855" y="398"/>
                      <a:pt x="1521" y="3"/>
                      <a:pt x="943" y="3"/>
                    </a:cubicBezTo>
                    <a:cubicBezTo>
                      <a:pt x="921" y="2"/>
                      <a:pt x="900" y="1"/>
                      <a:pt x="8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70"/>
              <p:cNvSpPr/>
              <p:nvPr/>
            </p:nvSpPr>
            <p:spPr>
              <a:xfrm>
                <a:off x="2462075" y="4187830"/>
                <a:ext cx="26262" cy="26262"/>
              </a:xfrm>
              <a:custGeom>
                <a:rect b="b" l="l" r="r" t="t"/>
                <a:pathLst>
                  <a:path extrusionOk="0" h="1855" w="1855">
                    <a:moveTo>
                      <a:pt x="912" y="1"/>
                    </a:moveTo>
                    <a:cubicBezTo>
                      <a:pt x="335" y="1"/>
                      <a:pt x="0" y="366"/>
                      <a:pt x="0" y="943"/>
                    </a:cubicBezTo>
                    <a:cubicBezTo>
                      <a:pt x="0" y="1521"/>
                      <a:pt x="335" y="1855"/>
                      <a:pt x="912" y="1855"/>
                    </a:cubicBezTo>
                    <a:cubicBezTo>
                      <a:pt x="1490" y="1855"/>
                      <a:pt x="1854" y="1521"/>
                      <a:pt x="1824" y="913"/>
                    </a:cubicBezTo>
                    <a:cubicBezTo>
                      <a:pt x="1824" y="335"/>
                      <a:pt x="1490"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70"/>
              <p:cNvSpPr/>
              <p:nvPr/>
            </p:nvSpPr>
            <p:spPr>
              <a:xfrm>
                <a:off x="2224965" y="3889588"/>
                <a:ext cx="26262" cy="25894"/>
              </a:xfrm>
              <a:custGeom>
                <a:rect b="b" l="l" r="r" t="t"/>
                <a:pathLst>
                  <a:path extrusionOk="0" h="1829" w="1855">
                    <a:moveTo>
                      <a:pt x="876" y="1"/>
                    </a:moveTo>
                    <a:cubicBezTo>
                      <a:pt x="337" y="1"/>
                      <a:pt x="0" y="359"/>
                      <a:pt x="0" y="915"/>
                    </a:cubicBezTo>
                    <a:cubicBezTo>
                      <a:pt x="0" y="1462"/>
                      <a:pt x="335" y="1826"/>
                      <a:pt x="912" y="1826"/>
                    </a:cubicBezTo>
                    <a:cubicBezTo>
                      <a:pt x="933" y="1828"/>
                      <a:pt x="954" y="1828"/>
                      <a:pt x="975" y="1828"/>
                    </a:cubicBezTo>
                    <a:cubicBezTo>
                      <a:pt x="1489" y="1828"/>
                      <a:pt x="1854" y="1470"/>
                      <a:pt x="1854" y="915"/>
                    </a:cubicBezTo>
                    <a:cubicBezTo>
                      <a:pt x="1854" y="398"/>
                      <a:pt x="1520" y="3"/>
                      <a:pt x="943" y="3"/>
                    </a:cubicBezTo>
                    <a:cubicBezTo>
                      <a:pt x="920" y="2"/>
                      <a:pt x="898" y="1"/>
                      <a:pt x="8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0"/>
              <p:cNvSpPr/>
              <p:nvPr/>
            </p:nvSpPr>
            <p:spPr>
              <a:xfrm>
                <a:off x="2255517" y="3895648"/>
                <a:ext cx="27126" cy="26290"/>
              </a:xfrm>
              <a:custGeom>
                <a:rect b="b" l="l" r="r" t="t"/>
                <a:pathLst>
                  <a:path extrusionOk="0" h="1857" w="1916">
                    <a:moveTo>
                      <a:pt x="1003" y="0"/>
                    </a:moveTo>
                    <a:cubicBezTo>
                      <a:pt x="426" y="0"/>
                      <a:pt x="31" y="335"/>
                      <a:pt x="31" y="912"/>
                    </a:cubicBezTo>
                    <a:cubicBezTo>
                      <a:pt x="0" y="1490"/>
                      <a:pt x="335" y="1824"/>
                      <a:pt x="912" y="1854"/>
                    </a:cubicBezTo>
                    <a:cubicBezTo>
                      <a:pt x="936" y="1856"/>
                      <a:pt x="959" y="1856"/>
                      <a:pt x="982" y="1856"/>
                    </a:cubicBezTo>
                    <a:cubicBezTo>
                      <a:pt x="1550" y="1856"/>
                      <a:pt x="1915" y="1498"/>
                      <a:pt x="1915" y="943"/>
                    </a:cubicBezTo>
                    <a:cubicBezTo>
                      <a:pt x="1915" y="365"/>
                      <a:pt x="1551" y="0"/>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0"/>
              <p:cNvSpPr/>
              <p:nvPr/>
            </p:nvSpPr>
            <p:spPr>
              <a:xfrm>
                <a:off x="2440980" y="4121035"/>
                <a:ext cx="26701" cy="25937"/>
              </a:xfrm>
              <a:custGeom>
                <a:rect b="b" l="l" r="r" t="t"/>
                <a:pathLst>
                  <a:path extrusionOk="0" h="1832" w="1886">
                    <a:moveTo>
                      <a:pt x="881" y="1"/>
                    </a:moveTo>
                    <a:cubicBezTo>
                      <a:pt x="375" y="1"/>
                      <a:pt x="62" y="351"/>
                      <a:pt x="62" y="859"/>
                    </a:cubicBezTo>
                    <a:cubicBezTo>
                      <a:pt x="1" y="1436"/>
                      <a:pt x="366" y="1831"/>
                      <a:pt x="974" y="1831"/>
                    </a:cubicBezTo>
                    <a:cubicBezTo>
                      <a:pt x="1521" y="1831"/>
                      <a:pt x="1885" y="1467"/>
                      <a:pt x="1885" y="919"/>
                    </a:cubicBezTo>
                    <a:cubicBezTo>
                      <a:pt x="1885" y="342"/>
                      <a:pt x="1521" y="8"/>
                      <a:pt x="1004" y="8"/>
                    </a:cubicBezTo>
                    <a:cubicBezTo>
                      <a:pt x="962" y="3"/>
                      <a:pt x="921" y="1"/>
                      <a:pt x="8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0"/>
              <p:cNvSpPr/>
              <p:nvPr/>
            </p:nvSpPr>
            <p:spPr>
              <a:xfrm>
                <a:off x="2481867" y="4256692"/>
                <a:ext cx="24974" cy="7758"/>
              </a:xfrm>
              <a:custGeom>
                <a:rect b="b" l="l" r="r" t="t"/>
                <a:pathLst>
                  <a:path extrusionOk="0" h="548" w="1764">
                    <a:moveTo>
                      <a:pt x="912" y="0"/>
                    </a:moveTo>
                    <a:cubicBezTo>
                      <a:pt x="456" y="0"/>
                      <a:pt x="152" y="183"/>
                      <a:pt x="0" y="547"/>
                    </a:cubicBezTo>
                    <a:lnTo>
                      <a:pt x="1763" y="547"/>
                    </a:lnTo>
                    <a:cubicBezTo>
                      <a:pt x="1642" y="213"/>
                      <a:pt x="1338"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0"/>
              <p:cNvSpPr/>
              <p:nvPr/>
            </p:nvSpPr>
            <p:spPr>
              <a:xfrm>
                <a:off x="2390211" y="4047983"/>
                <a:ext cx="26262" cy="26262"/>
              </a:xfrm>
              <a:custGeom>
                <a:rect b="b" l="l" r="r" t="t"/>
                <a:pathLst>
                  <a:path extrusionOk="0" h="1855" w="1855">
                    <a:moveTo>
                      <a:pt x="942" y="0"/>
                    </a:moveTo>
                    <a:cubicBezTo>
                      <a:pt x="365" y="0"/>
                      <a:pt x="31" y="304"/>
                      <a:pt x="0" y="851"/>
                    </a:cubicBezTo>
                    <a:cubicBezTo>
                      <a:pt x="0" y="1459"/>
                      <a:pt x="335" y="1854"/>
                      <a:pt x="912" y="1854"/>
                    </a:cubicBezTo>
                    <a:cubicBezTo>
                      <a:pt x="1459" y="1854"/>
                      <a:pt x="1854" y="1520"/>
                      <a:pt x="1854" y="973"/>
                    </a:cubicBezTo>
                    <a:cubicBezTo>
                      <a:pt x="1854" y="365"/>
                      <a:pt x="1520"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0"/>
              <p:cNvSpPr/>
              <p:nvPr/>
            </p:nvSpPr>
            <p:spPr>
              <a:xfrm>
                <a:off x="2339428" y="3974831"/>
                <a:ext cx="26262" cy="25852"/>
              </a:xfrm>
              <a:custGeom>
                <a:rect b="b" l="l" r="r" t="t"/>
                <a:pathLst>
                  <a:path extrusionOk="0" h="1826" w="1855">
                    <a:moveTo>
                      <a:pt x="912" y="0"/>
                    </a:moveTo>
                    <a:cubicBezTo>
                      <a:pt x="335" y="0"/>
                      <a:pt x="1" y="334"/>
                      <a:pt x="1" y="912"/>
                    </a:cubicBezTo>
                    <a:cubicBezTo>
                      <a:pt x="1" y="1439"/>
                      <a:pt x="311" y="1825"/>
                      <a:pt x="824" y="1825"/>
                    </a:cubicBezTo>
                    <a:cubicBezTo>
                      <a:pt x="843" y="1825"/>
                      <a:pt x="862" y="1825"/>
                      <a:pt x="882" y="1824"/>
                    </a:cubicBezTo>
                    <a:cubicBezTo>
                      <a:pt x="906" y="1825"/>
                      <a:pt x="930" y="1826"/>
                      <a:pt x="954" y="1826"/>
                    </a:cubicBezTo>
                    <a:cubicBezTo>
                      <a:pt x="1489" y="1826"/>
                      <a:pt x="1824" y="1496"/>
                      <a:pt x="1824" y="942"/>
                    </a:cubicBezTo>
                    <a:cubicBezTo>
                      <a:pt x="1855" y="365"/>
                      <a:pt x="1490"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0"/>
              <p:cNvSpPr/>
              <p:nvPr/>
            </p:nvSpPr>
            <p:spPr>
              <a:xfrm>
                <a:off x="2487459" y="4224838"/>
                <a:ext cx="26262" cy="26262"/>
              </a:xfrm>
              <a:custGeom>
                <a:rect b="b" l="l" r="r" t="t"/>
                <a:pathLst>
                  <a:path extrusionOk="0" h="1855" w="1855">
                    <a:moveTo>
                      <a:pt x="943" y="1"/>
                    </a:moveTo>
                    <a:cubicBezTo>
                      <a:pt x="365" y="1"/>
                      <a:pt x="1" y="335"/>
                      <a:pt x="1" y="913"/>
                    </a:cubicBezTo>
                    <a:cubicBezTo>
                      <a:pt x="1" y="1490"/>
                      <a:pt x="335" y="1855"/>
                      <a:pt x="943" y="1855"/>
                    </a:cubicBezTo>
                    <a:cubicBezTo>
                      <a:pt x="1520" y="1855"/>
                      <a:pt x="1855" y="1521"/>
                      <a:pt x="1855" y="943"/>
                    </a:cubicBezTo>
                    <a:cubicBezTo>
                      <a:pt x="1855" y="366"/>
                      <a:pt x="1520" y="3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0"/>
              <p:cNvSpPr/>
              <p:nvPr/>
            </p:nvSpPr>
            <p:spPr>
              <a:xfrm>
                <a:off x="2467667" y="4156415"/>
                <a:ext cx="26262" cy="26276"/>
              </a:xfrm>
              <a:custGeom>
                <a:rect b="b" l="l" r="r" t="t"/>
                <a:pathLst>
                  <a:path extrusionOk="0" h="1856" w="1855">
                    <a:moveTo>
                      <a:pt x="912" y="1"/>
                    </a:moveTo>
                    <a:cubicBezTo>
                      <a:pt x="365" y="1"/>
                      <a:pt x="0" y="427"/>
                      <a:pt x="0" y="943"/>
                    </a:cubicBezTo>
                    <a:cubicBezTo>
                      <a:pt x="0" y="1490"/>
                      <a:pt x="396" y="1855"/>
                      <a:pt x="943" y="1855"/>
                    </a:cubicBezTo>
                    <a:cubicBezTo>
                      <a:pt x="1459" y="1825"/>
                      <a:pt x="1855" y="1460"/>
                      <a:pt x="1855" y="913"/>
                    </a:cubicBezTo>
                    <a:cubicBezTo>
                      <a:pt x="1855" y="396"/>
                      <a:pt x="145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70"/>
              <p:cNvSpPr/>
              <p:nvPr/>
            </p:nvSpPr>
            <p:spPr>
              <a:xfrm>
                <a:off x="2421188" y="4052286"/>
                <a:ext cx="27126" cy="26262"/>
              </a:xfrm>
              <a:custGeom>
                <a:rect b="b" l="l" r="r" t="t"/>
                <a:pathLst>
                  <a:path extrusionOk="0" h="1855" w="1916">
                    <a:moveTo>
                      <a:pt x="943" y="0"/>
                    </a:moveTo>
                    <a:cubicBezTo>
                      <a:pt x="426" y="0"/>
                      <a:pt x="1" y="365"/>
                      <a:pt x="1" y="882"/>
                    </a:cubicBezTo>
                    <a:cubicBezTo>
                      <a:pt x="1" y="1429"/>
                      <a:pt x="396" y="1854"/>
                      <a:pt x="913" y="1854"/>
                    </a:cubicBezTo>
                    <a:cubicBezTo>
                      <a:pt x="1460" y="1854"/>
                      <a:pt x="1855" y="1459"/>
                      <a:pt x="1855" y="943"/>
                    </a:cubicBezTo>
                    <a:cubicBezTo>
                      <a:pt x="1916" y="395"/>
                      <a:pt x="1520" y="31"/>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0"/>
              <p:cNvSpPr/>
              <p:nvPr/>
            </p:nvSpPr>
            <p:spPr>
              <a:xfrm>
                <a:off x="2313180" y="3938248"/>
                <a:ext cx="25837" cy="25837"/>
              </a:xfrm>
              <a:custGeom>
                <a:rect b="b" l="l" r="r" t="t"/>
                <a:pathLst>
                  <a:path extrusionOk="0" h="1825" w="1825">
                    <a:moveTo>
                      <a:pt x="912" y="0"/>
                    </a:moveTo>
                    <a:cubicBezTo>
                      <a:pt x="365" y="0"/>
                      <a:pt x="0" y="365"/>
                      <a:pt x="0" y="912"/>
                    </a:cubicBezTo>
                    <a:cubicBezTo>
                      <a:pt x="0" y="1429"/>
                      <a:pt x="365" y="1824"/>
                      <a:pt x="912" y="1824"/>
                    </a:cubicBezTo>
                    <a:cubicBezTo>
                      <a:pt x="1429" y="1824"/>
                      <a:pt x="1824" y="1399"/>
                      <a:pt x="1824" y="912"/>
                    </a:cubicBezTo>
                    <a:cubicBezTo>
                      <a:pt x="1824" y="365"/>
                      <a:pt x="1429"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0"/>
              <p:cNvSpPr/>
              <p:nvPr/>
            </p:nvSpPr>
            <p:spPr>
              <a:xfrm>
                <a:off x="2396667" y="4016567"/>
                <a:ext cx="25823" cy="25837"/>
              </a:xfrm>
              <a:custGeom>
                <a:rect b="b" l="l" r="r" t="t"/>
                <a:pathLst>
                  <a:path extrusionOk="0" h="1825" w="1824">
                    <a:moveTo>
                      <a:pt x="912" y="0"/>
                    </a:moveTo>
                    <a:cubicBezTo>
                      <a:pt x="365" y="0"/>
                      <a:pt x="0" y="396"/>
                      <a:pt x="0" y="912"/>
                    </a:cubicBezTo>
                    <a:cubicBezTo>
                      <a:pt x="0" y="1459"/>
                      <a:pt x="365" y="1824"/>
                      <a:pt x="912" y="1824"/>
                    </a:cubicBezTo>
                    <a:cubicBezTo>
                      <a:pt x="1429" y="1824"/>
                      <a:pt x="1824" y="1459"/>
                      <a:pt x="1824" y="912"/>
                    </a:cubicBezTo>
                    <a:cubicBezTo>
                      <a:pt x="1824" y="396"/>
                      <a:pt x="1429"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0"/>
              <p:cNvSpPr/>
              <p:nvPr/>
            </p:nvSpPr>
            <p:spPr>
              <a:xfrm>
                <a:off x="2199142" y="3852581"/>
                <a:ext cx="26701" cy="25894"/>
              </a:xfrm>
              <a:custGeom>
                <a:rect b="b" l="l" r="r" t="t"/>
                <a:pathLst>
                  <a:path extrusionOk="0" h="1829" w="1886">
                    <a:moveTo>
                      <a:pt x="913" y="1"/>
                    </a:moveTo>
                    <a:cubicBezTo>
                      <a:pt x="426" y="1"/>
                      <a:pt x="60" y="358"/>
                      <a:pt x="31" y="884"/>
                    </a:cubicBezTo>
                    <a:cubicBezTo>
                      <a:pt x="1" y="1401"/>
                      <a:pt x="365" y="1796"/>
                      <a:pt x="912" y="1826"/>
                    </a:cubicBezTo>
                    <a:cubicBezTo>
                      <a:pt x="932" y="1828"/>
                      <a:pt x="952" y="1828"/>
                      <a:pt x="972" y="1828"/>
                    </a:cubicBezTo>
                    <a:cubicBezTo>
                      <a:pt x="1459" y="1828"/>
                      <a:pt x="1825" y="1471"/>
                      <a:pt x="1855" y="945"/>
                    </a:cubicBezTo>
                    <a:cubicBezTo>
                      <a:pt x="1885" y="428"/>
                      <a:pt x="1520" y="3"/>
                      <a:pt x="973" y="3"/>
                    </a:cubicBezTo>
                    <a:cubicBezTo>
                      <a:pt x="953" y="2"/>
                      <a:pt x="933" y="1"/>
                      <a:pt x="9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0"/>
              <p:cNvSpPr/>
              <p:nvPr/>
            </p:nvSpPr>
            <p:spPr>
              <a:xfrm>
                <a:off x="2493490" y="4194201"/>
                <a:ext cx="26262" cy="25951"/>
              </a:xfrm>
              <a:custGeom>
                <a:rect b="b" l="l" r="r" t="t"/>
                <a:pathLst>
                  <a:path extrusionOk="0" h="1833" w="1855">
                    <a:moveTo>
                      <a:pt x="839" y="1"/>
                    </a:moveTo>
                    <a:cubicBezTo>
                      <a:pt x="346" y="1"/>
                      <a:pt x="0" y="407"/>
                      <a:pt x="0" y="919"/>
                    </a:cubicBezTo>
                    <a:cubicBezTo>
                      <a:pt x="0" y="1405"/>
                      <a:pt x="365" y="1770"/>
                      <a:pt x="851" y="1831"/>
                    </a:cubicBezTo>
                    <a:cubicBezTo>
                      <a:pt x="870" y="1832"/>
                      <a:pt x="888" y="1832"/>
                      <a:pt x="906" y="1832"/>
                    </a:cubicBezTo>
                    <a:cubicBezTo>
                      <a:pt x="1429" y="1832"/>
                      <a:pt x="1854" y="1419"/>
                      <a:pt x="1854" y="949"/>
                    </a:cubicBezTo>
                    <a:cubicBezTo>
                      <a:pt x="1854" y="463"/>
                      <a:pt x="1459" y="7"/>
                      <a:pt x="942" y="7"/>
                    </a:cubicBezTo>
                    <a:cubicBezTo>
                      <a:pt x="907" y="3"/>
                      <a:pt x="873" y="1"/>
                      <a:pt x="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0"/>
              <p:cNvSpPr/>
              <p:nvPr/>
            </p:nvSpPr>
            <p:spPr>
              <a:xfrm>
                <a:off x="2287357" y="3900376"/>
                <a:ext cx="26262" cy="26262"/>
              </a:xfrm>
              <a:custGeom>
                <a:rect b="b" l="l" r="r" t="t"/>
                <a:pathLst>
                  <a:path extrusionOk="0" h="1855" w="1855">
                    <a:moveTo>
                      <a:pt x="973" y="1"/>
                    </a:moveTo>
                    <a:cubicBezTo>
                      <a:pt x="487" y="1"/>
                      <a:pt x="61" y="365"/>
                      <a:pt x="31" y="882"/>
                    </a:cubicBezTo>
                    <a:cubicBezTo>
                      <a:pt x="1" y="1399"/>
                      <a:pt x="426" y="1824"/>
                      <a:pt x="913" y="1855"/>
                    </a:cubicBezTo>
                    <a:cubicBezTo>
                      <a:pt x="1399" y="1855"/>
                      <a:pt x="1855" y="1460"/>
                      <a:pt x="1855" y="943"/>
                    </a:cubicBezTo>
                    <a:cubicBezTo>
                      <a:pt x="1855" y="426"/>
                      <a:pt x="149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0"/>
              <p:cNvSpPr/>
              <p:nvPr/>
            </p:nvSpPr>
            <p:spPr>
              <a:xfrm>
                <a:off x="2371269" y="3979120"/>
                <a:ext cx="25837" cy="26276"/>
              </a:xfrm>
              <a:custGeom>
                <a:rect b="b" l="l" r="r" t="t"/>
                <a:pathLst>
                  <a:path extrusionOk="0" h="1856" w="1825">
                    <a:moveTo>
                      <a:pt x="913" y="1"/>
                    </a:moveTo>
                    <a:cubicBezTo>
                      <a:pt x="426" y="1"/>
                      <a:pt x="1" y="396"/>
                      <a:pt x="1" y="943"/>
                    </a:cubicBezTo>
                    <a:cubicBezTo>
                      <a:pt x="1" y="1430"/>
                      <a:pt x="366" y="1825"/>
                      <a:pt x="852" y="1855"/>
                    </a:cubicBezTo>
                    <a:cubicBezTo>
                      <a:pt x="1369" y="1855"/>
                      <a:pt x="1825" y="1430"/>
                      <a:pt x="1825" y="943"/>
                    </a:cubicBezTo>
                    <a:cubicBezTo>
                      <a:pt x="1825" y="396"/>
                      <a:pt x="1429" y="1"/>
                      <a:pt x="9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0"/>
              <p:cNvSpPr/>
              <p:nvPr/>
            </p:nvSpPr>
            <p:spPr>
              <a:xfrm>
                <a:off x="2447011" y="4089705"/>
                <a:ext cx="26262" cy="25880"/>
              </a:xfrm>
              <a:custGeom>
                <a:rect b="b" l="l" r="r" t="t"/>
                <a:pathLst>
                  <a:path extrusionOk="0" h="1828" w="1855">
                    <a:moveTo>
                      <a:pt x="891" y="0"/>
                    </a:moveTo>
                    <a:cubicBezTo>
                      <a:pt x="398" y="0"/>
                      <a:pt x="0" y="414"/>
                      <a:pt x="0" y="914"/>
                    </a:cubicBezTo>
                    <a:cubicBezTo>
                      <a:pt x="0" y="1400"/>
                      <a:pt x="396" y="1795"/>
                      <a:pt x="882" y="1825"/>
                    </a:cubicBezTo>
                    <a:cubicBezTo>
                      <a:pt x="901" y="1826"/>
                      <a:pt x="919" y="1827"/>
                      <a:pt x="938" y="1827"/>
                    </a:cubicBezTo>
                    <a:cubicBezTo>
                      <a:pt x="1431" y="1827"/>
                      <a:pt x="1855" y="1442"/>
                      <a:pt x="1855" y="944"/>
                    </a:cubicBezTo>
                    <a:cubicBezTo>
                      <a:pt x="1855" y="458"/>
                      <a:pt x="1490" y="2"/>
                      <a:pt x="943" y="2"/>
                    </a:cubicBezTo>
                    <a:cubicBezTo>
                      <a:pt x="925" y="1"/>
                      <a:pt x="908" y="0"/>
                      <a:pt x="8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0"/>
              <p:cNvSpPr/>
              <p:nvPr/>
            </p:nvSpPr>
            <p:spPr>
              <a:xfrm>
                <a:off x="2478427" y="4095750"/>
                <a:ext cx="25837" cy="25823"/>
              </a:xfrm>
              <a:custGeom>
                <a:rect b="b" l="l" r="r" t="t"/>
                <a:pathLst>
                  <a:path extrusionOk="0" h="1824" w="1825">
                    <a:moveTo>
                      <a:pt x="943" y="0"/>
                    </a:moveTo>
                    <a:cubicBezTo>
                      <a:pt x="456" y="0"/>
                      <a:pt x="31" y="365"/>
                      <a:pt x="0" y="851"/>
                    </a:cubicBezTo>
                    <a:cubicBezTo>
                      <a:pt x="0" y="1368"/>
                      <a:pt x="365" y="1763"/>
                      <a:pt x="851" y="1824"/>
                    </a:cubicBezTo>
                    <a:cubicBezTo>
                      <a:pt x="1338" y="1824"/>
                      <a:pt x="1824" y="1398"/>
                      <a:pt x="1824" y="912"/>
                    </a:cubicBezTo>
                    <a:cubicBezTo>
                      <a:pt x="1824" y="426"/>
                      <a:pt x="1429"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0"/>
              <p:cNvSpPr/>
              <p:nvPr/>
            </p:nvSpPr>
            <p:spPr>
              <a:xfrm>
                <a:off x="2453028" y="4058742"/>
                <a:ext cx="25837" cy="25852"/>
              </a:xfrm>
              <a:custGeom>
                <a:rect b="b" l="l" r="r" t="t"/>
                <a:pathLst>
                  <a:path extrusionOk="0" h="1826" w="1825">
                    <a:moveTo>
                      <a:pt x="913" y="0"/>
                    </a:moveTo>
                    <a:cubicBezTo>
                      <a:pt x="427" y="0"/>
                      <a:pt x="31" y="365"/>
                      <a:pt x="1" y="912"/>
                    </a:cubicBezTo>
                    <a:cubicBezTo>
                      <a:pt x="1" y="1398"/>
                      <a:pt x="366" y="1824"/>
                      <a:pt x="882" y="1824"/>
                    </a:cubicBezTo>
                    <a:cubicBezTo>
                      <a:pt x="899" y="1825"/>
                      <a:pt x="915" y="1825"/>
                      <a:pt x="931" y="1825"/>
                    </a:cubicBezTo>
                    <a:cubicBezTo>
                      <a:pt x="1426" y="1825"/>
                      <a:pt x="1825" y="1383"/>
                      <a:pt x="1825" y="912"/>
                    </a:cubicBezTo>
                    <a:cubicBezTo>
                      <a:pt x="1825" y="395"/>
                      <a:pt x="139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0"/>
              <p:cNvSpPr/>
              <p:nvPr/>
            </p:nvSpPr>
            <p:spPr>
              <a:xfrm>
                <a:off x="2167726" y="3781184"/>
                <a:ext cx="6895" cy="22383"/>
              </a:xfrm>
              <a:custGeom>
                <a:rect b="b" l="l" r="r" t="t"/>
                <a:pathLst>
                  <a:path extrusionOk="0" h="1581" w="487">
                    <a:moveTo>
                      <a:pt x="1" y="0"/>
                    </a:moveTo>
                    <a:lnTo>
                      <a:pt x="1" y="1581"/>
                    </a:lnTo>
                    <a:cubicBezTo>
                      <a:pt x="274" y="1429"/>
                      <a:pt x="457" y="1155"/>
                      <a:pt x="487" y="821"/>
                    </a:cubicBezTo>
                    <a:cubicBezTo>
                      <a:pt x="487" y="486"/>
                      <a:pt x="305" y="182"/>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0"/>
              <p:cNvSpPr/>
              <p:nvPr/>
            </p:nvSpPr>
            <p:spPr>
              <a:xfrm>
                <a:off x="2499082" y="4162871"/>
                <a:ext cx="25837" cy="25866"/>
              </a:xfrm>
              <a:custGeom>
                <a:rect b="b" l="l" r="r" t="t"/>
                <a:pathLst>
                  <a:path extrusionOk="0" h="1827" w="1825">
                    <a:moveTo>
                      <a:pt x="912" y="1"/>
                    </a:moveTo>
                    <a:cubicBezTo>
                      <a:pt x="426" y="1"/>
                      <a:pt x="0" y="426"/>
                      <a:pt x="0" y="913"/>
                    </a:cubicBezTo>
                    <a:cubicBezTo>
                      <a:pt x="0" y="1384"/>
                      <a:pt x="428" y="1826"/>
                      <a:pt x="924" y="1826"/>
                    </a:cubicBezTo>
                    <a:cubicBezTo>
                      <a:pt x="940" y="1826"/>
                      <a:pt x="957" y="1826"/>
                      <a:pt x="973" y="1825"/>
                    </a:cubicBezTo>
                    <a:cubicBezTo>
                      <a:pt x="1459" y="1794"/>
                      <a:pt x="1824" y="1369"/>
                      <a:pt x="1824" y="882"/>
                    </a:cubicBezTo>
                    <a:cubicBezTo>
                      <a:pt x="1824" y="396"/>
                      <a:pt x="142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0"/>
              <p:cNvSpPr/>
              <p:nvPr/>
            </p:nvSpPr>
            <p:spPr>
              <a:xfrm>
                <a:off x="2427219" y="4022584"/>
                <a:ext cx="26262" cy="25837"/>
              </a:xfrm>
              <a:custGeom>
                <a:rect b="b" l="l" r="r" t="t"/>
                <a:pathLst>
                  <a:path extrusionOk="0" h="1825" w="1855">
                    <a:moveTo>
                      <a:pt x="943" y="1"/>
                    </a:moveTo>
                    <a:cubicBezTo>
                      <a:pt x="456" y="1"/>
                      <a:pt x="0" y="457"/>
                      <a:pt x="31" y="943"/>
                    </a:cubicBezTo>
                    <a:cubicBezTo>
                      <a:pt x="61" y="1430"/>
                      <a:pt x="487" y="1825"/>
                      <a:pt x="973" y="1825"/>
                    </a:cubicBezTo>
                    <a:cubicBezTo>
                      <a:pt x="1490" y="1825"/>
                      <a:pt x="1854" y="1399"/>
                      <a:pt x="1854" y="913"/>
                    </a:cubicBezTo>
                    <a:cubicBezTo>
                      <a:pt x="1854" y="426"/>
                      <a:pt x="1429" y="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70"/>
              <p:cNvSpPr/>
              <p:nvPr/>
            </p:nvSpPr>
            <p:spPr>
              <a:xfrm>
                <a:off x="2230982" y="3858555"/>
                <a:ext cx="25837" cy="25908"/>
              </a:xfrm>
              <a:custGeom>
                <a:rect b="b" l="l" r="r" t="t"/>
                <a:pathLst>
                  <a:path extrusionOk="0" h="1830" w="1825">
                    <a:moveTo>
                      <a:pt x="846" y="1"/>
                    </a:moveTo>
                    <a:cubicBezTo>
                      <a:pt x="350" y="1"/>
                      <a:pt x="1" y="433"/>
                      <a:pt x="1" y="918"/>
                    </a:cubicBezTo>
                    <a:cubicBezTo>
                      <a:pt x="1" y="1404"/>
                      <a:pt x="396" y="1830"/>
                      <a:pt x="913" y="1830"/>
                    </a:cubicBezTo>
                    <a:cubicBezTo>
                      <a:pt x="1399" y="1830"/>
                      <a:pt x="1825" y="1435"/>
                      <a:pt x="1825" y="948"/>
                    </a:cubicBezTo>
                    <a:cubicBezTo>
                      <a:pt x="1825" y="462"/>
                      <a:pt x="1429" y="6"/>
                      <a:pt x="943" y="6"/>
                    </a:cubicBezTo>
                    <a:cubicBezTo>
                      <a:pt x="910" y="3"/>
                      <a:pt x="877" y="1"/>
                      <a:pt x="8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70"/>
              <p:cNvSpPr/>
              <p:nvPr/>
            </p:nvSpPr>
            <p:spPr>
              <a:xfrm>
                <a:off x="2502947" y="4131894"/>
                <a:ext cx="27126" cy="25837"/>
              </a:xfrm>
              <a:custGeom>
                <a:rect b="b" l="l" r="r" t="t"/>
                <a:pathLst>
                  <a:path extrusionOk="0" h="1825" w="1916">
                    <a:moveTo>
                      <a:pt x="943" y="0"/>
                    </a:moveTo>
                    <a:cubicBezTo>
                      <a:pt x="457" y="0"/>
                      <a:pt x="1" y="456"/>
                      <a:pt x="31" y="943"/>
                    </a:cubicBezTo>
                    <a:cubicBezTo>
                      <a:pt x="92" y="1429"/>
                      <a:pt x="487" y="1824"/>
                      <a:pt x="1004" y="1824"/>
                    </a:cubicBezTo>
                    <a:cubicBezTo>
                      <a:pt x="1490" y="1763"/>
                      <a:pt x="1916" y="1368"/>
                      <a:pt x="1855" y="912"/>
                    </a:cubicBezTo>
                    <a:cubicBezTo>
                      <a:pt x="1855" y="396"/>
                      <a:pt x="1460"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0"/>
              <p:cNvSpPr/>
              <p:nvPr/>
            </p:nvSpPr>
            <p:spPr>
              <a:xfrm>
                <a:off x="2261973" y="3864232"/>
                <a:ext cx="26262" cy="25837"/>
              </a:xfrm>
              <a:custGeom>
                <a:rect b="b" l="l" r="r" t="t"/>
                <a:pathLst>
                  <a:path extrusionOk="0" h="1825" w="1855">
                    <a:moveTo>
                      <a:pt x="943" y="0"/>
                    </a:moveTo>
                    <a:cubicBezTo>
                      <a:pt x="426" y="0"/>
                      <a:pt x="0" y="456"/>
                      <a:pt x="31" y="943"/>
                    </a:cubicBezTo>
                    <a:cubicBezTo>
                      <a:pt x="91" y="1459"/>
                      <a:pt x="487" y="1824"/>
                      <a:pt x="1003" y="1824"/>
                    </a:cubicBezTo>
                    <a:cubicBezTo>
                      <a:pt x="1490" y="1824"/>
                      <a:pt x="1854" y="1429"/>
                      <a:pt x="1854" y="912"/>
                    </a:cubicBezTo>
                    <a:cubicBezTo>
                      <a:pt x="1824" y="426"/>
                      <a:pt x="1398"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0"/>
              <p:cNvSpPr/>
              <p:nvPr/>
            </p:nvSpPr>
            <p:spPr>
              <a:xfrm>
                <a:off x="2471971" y="4126712"/>
                <a:ext cx="26262" cy="25852"/>
              </a:xfrm>
              <a:custGeom>
                <a:rect b="b" l="l" r="r" t="t"/>
                <a:pathLst>
                  <a:path extrusionOk="0" h="1826" w="1855">
                    <a:moveTo>
                      <a:pt x="894" y="0"/>
                    </a:moveTo>
                    <a:cubicBezTo>
                      <a:pt x="428" y="0"/>
                      <a:pt x="31" y="413"/>
                      <a:pt x="31" y="883"/>
                    </a:cubicBezTo>
                    <a:cubicBezTo>
                      <a:pt x="0" y="1400"/>
                      <a:pt x="456" y="1825"/>
                      <a:pt x="943" y="1825"/>
                    </a:cubicBezTo>
                    <a:cubicBezTo>
                      <a:pt x="1429" y="1825"/>
                      <a:pt x="1855" y="1430"/>
                      <a:pt x="1855" y="914"/>
                    </a:cubicBezTo>
                    <a:cubicBezTo>
                      <a:pt x="1855" y="427"/>
                      <a:pt x="1459" y="2"/>
                      <a:pt x="943" y="2"/>
                    </a:cubicBezTo>
                    <a:cubicBezTo>
                      <a:pt x="926" y="1"/>
                      <a:pt x="910" y="0"/>
                      <a:pt x="8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0"/>
              <p:cNvSpPr/>
              <p:nvPr/>
            </p:nvSpPr>
            <p:spPr>
              <a:xfrm>
                <a:off x="2236574" y="3827635"/>
                <a:ext cx="25837" cy="25427"/>
              </a:xfrm>
              <a:custGeom>
                <a:rect b="b" l="l" r="r" t="t"/>
                <a:pathLst>
                  <a:path extrusionOk="0" h="1796" w="1825">
                    <a:moveTo>
                      <a:pt x="922" y="0"/>
                    </a:moveTo>
                    <a:cubicBezTo>
                      <a:pt x="431" y="0"/>
                      <a:pt x="62" y="413"/>
                      <a:pt x="62" y="883"/>
                    </a:cubicBezTo>
                    <a:cubicBezTo>
                      <a:pt x="1" y="1370"/>
                      <a:pt x="457" y="1795"/>
                      <a:pt x="974" y="1795"/>
                    </a:cubicBezTo>
                    <a:cubicBezTo>
                      <a:pt x="1430" y="1795"/>
                      <a:pt x="1825" y="1370"/>
                      <a:pt x="1825" y="883"/>
                    </a:cubicBezTo>
                    <a:cubicBezTo>
                      <a:pt x="1825" y="413"/>
                      <a:pt x="1456" y="0"/>
                      <a:pt x="1020" y="0"/>
                    </a:cubicBezTo>
                    <a:cubicBezTo>
                      <a:pt x="1004" y="0"/>
                      <a:pt x="989" y="1"/>
                      <a:pt x="974" y="2"/>
                    </a:cubicBezTo>
                    <a:cubicBezTo>
                      <a:pt x="956" y="1"/>
                      <a:pt x="939" y="0"/>
                      <a:pt x="9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0"/>
              <p:cNvSpPr/>
              <p:nvPr/>
            </p:nvSpPr>
            <p:spPr>
              <a:xfrm>
                <a:off x="2293388" y="3870249"/>
                <a:ext cx="26262" cy="25837"/>
              </a:xfrm>
              <a:custGeom>
                <a:rect b="b" l="l" r="r" t="t"/>
                <a:pathLst>
                  <a:path extrusionOk="0" h="1825" w="1855">
                    <a:moveTo>
                      <a:pt x="942" y="1"/>
                    </a:moveTo>
                    <a:cubicBezTo>
                      <a:pt x="456" y="1"/>
                      <a:pt x="31" y="426"/>
                      <a:pt x="0" y="882"/>
                    </a:cubicBezTo>
                    <a:cubicBezTo>
                      <a:pt x="0" y="1369"/>
                      <a:pt x="365" y="1794"/>
                      <a:pt x="851" y="1825"/>
                    </a:cubicBezTo>
                    <a:cubicBezTo>
                      <a:pt x="1368" y="1825"/>
                      <a:pt x="1824" y="1399"/>
                      <a:pt x="1824" y="913"/>
                    </a:cubicBezTo>
                    <a:cubicBezTo>
                      <a:pt x="1854" y="426"/>
                      <a:pt x="1429" y="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0"/>
              <p:cNvSpPr/>
              <p:nvPr/>
            </p:nvSpPr>
            <p:spPr>
              <a:xfrm>
                <a:off x="2343732" y="3943415"/>
                <a:ext cx="26262" cy="25823"/>
              </a:xfrm>
              <a:custGeom>
                <a:rect b="b" l="l" r="r" t="t"/>
                <a:pathLst>
                  <a:path extrusionOk="0" h="1824" w="1855">
                    <a:moveTo>
                      <a:pt x="943" y="0"/>
                    </a:moveTo>
                    <a:cubicBezTo>
                      <a:pt x="426" y="0"/>
                      <a:pt x="0" y="456"/>
                      <a:pt x="31" y="942"/>
                    </a:cubicBezTo>
                    <a:cubicBezTo>
                      <a:pt x="92" y="1459"/>
                      <a:pt x="487" y="1824"/>
                      <a:pt x="973" y="1824"/>
                    </a:cubicBezTo>
                    <a:cubicBezTo>
                      <a:pt x="1490" y="1824"/>
                      <a:pt x="1855" y="1398"/>
                      <a:pt x="1855" y="912"/>
                    </a:cubicBezTo>
                    <a:cubicBezTo>
                      <a:pt x="1855" y="426"/>
                      <a:pt x="1459"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0"/>
              <p:cNvSpPr/>
              <p:nvPr/>
            </p:nvSpPr>
            <p:spPr>
              <a:xfrm>
                <a:off x="2524042" y="4199878"/>
                <a:ext cx="26262" cy="25837"/>
              </a:xfrm>
              <a:custGeom>
                <a:rect b="b" l="l" r="r" t="t"/>
                <a:pathLst>
                  <a:path extrusionOk="0" h="1825" w="1855">
                    <a:moveTo>
                      <a:pt x="943" y="1"/>
                    </a:moveTo>
                    <a:cubicBezTo>
                      <a:pt x="456" y="1"/>
                      <a:pt x="0" y="457"/>
                      <a:pt x="31" y="974"/>
                    </a:cubicBezTo>
                    <a:cubicBezTo>
                      <a:pt x="61" y="1460"/>
                      <a:pt x="487" y="1825"/>
                      <a:pt x="973" y="1825"/>
                    </a:cubicBezTo>
                    <a:cubicBezTo>
                      <a:pt x="1490" y="1825"/>
                      <a:pt x="1854" y="1430"/>
                      <a:pt x="1854" y="913"/>
                    </a:cubicBezTo>
                    <a:cubicBezTo>
                      <a:pt x="1854" y="426"/>
                      <a:pt x="1429" y="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0"/>
              <p:cNvSpPr/>
              <p:nvPr/>
            </p:nvSpPr>
            <p:spPr>
              <a:xfrm>
                <a:off x="2205597" y="3822921"/>
                <a:ext cx="25837" cy="25852"/>
              </a:xfrm>
              <a:custGeom>
                <a:rect b="b" l="l" r="r" t="t"/>
                <a:pathLst>
                  <a:path extrusionOk="0" h="1826" w="1825">
                    <a:moveTo>
                      <a:pt x="912" y="0"/>
                    </a:moveTo>
                    <a:cubicBezTo>
                      <a:pt x="426" y="0"/>
                      <a:pt x="0" y="426"/>
                      <a:pt x="0" y="912"/>
                    </a:cubicBezTo>
                    <a:cubicBezTo>
                      <a:pt x="0" y="1383"/>
                      <a:pt x="428" y="1826"/>
                      <a:pt x="897" y="1826"/>
                    </a:cubicBezTo>
                    <a:cubicBezTo>
                      <a:pt x="912" y="1826"/>
                      <a:pt x="927" y="1825"/>
                      <a:pt x="943" y="1824"/>
                    </a:cubicBezTo>
                    <a:cubicBezTo>
                      <a:pt x="1429" y="1794"/>
                      <a:pt x="1824" y="1368"/>
                      <a:pt x="1824" y="882"/>
                    </a:cubicBezTo>
                    <a:cubicBezTo>
                      <a:pt x="1824" y="396"/>
                      <a:pt x="1399"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0"/>
              <p:cNvSpPr/>
              <p:nvPr/>
            </p:nvSpPr>
            <p:spPr>
              <a:xfrm>
                <a:off x="2400971" y="3985576"/>
                <a:ext cx="25823" cy="25837"/>
              </a:xfrm>
              <a:custGeom>
                <a:rect b="b" l="l" r="r" t="t"/>
                <a:pathLst>
                  <a:path extrusionOk="0" h="1825" w="1824">
                    <a:moveTo>
                      <a:pt x="912" y="1"/>
                    </a:moveTo>
                    <a:cubicBezTo>
                      <a:pt x="395" y="1"/>
                      <a:pt x="0" y="396"/>
                      <a:pt x="0" y="913"/>
                    </a:cubicBezTo>
                    <a:cubicBezTo>
                      <a:pt x="0" y="1399"/>
                      <a:pt x="395" y="1825"/>
                      <a:pt x="912" y="1825"/>
                    </a:cubicBezTo>
                    <a:cubicBezTo>
                      <a:pt x="1398" y="1825"/>
                      <a:pt x="1824" y="1369"/>
                      <a:pt x="1824" y="852"/>
                    </a:cubicBezTo>
                    <a:cubicBezTo>
                      <a:pt x="1824" y="396"/>
                      <a:pt x="1398"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0"/>
              <p:cNvSpPr/>
              <p:nvPr/>
            </p:nvSpPr>
            <p:spPr>
              <a:xfrm>
                <a:off x="2173757" y="3816465"/>
                <a:ext cx="26262" cy="25852"/>
              </a:xfrm>
              <a:custGeom>
                <a:rect b="b" l="l" r="r" t="t"/>
                <a:pathLst>
                  <a:path extrusionOk="0" h="1826" w="1855">
                    <a:moveTo>
                      <a:pt x="1003" y="0"/>
                    </a:moveTo>
                    <a:cubicBezTo>
                      <a:pt x="487" y="0"/>
                      <a:pt x="91" y="396"/>
                      <a:pt x="31" y="882"/>
                    </a:cubicBezTo>
                    <a:cubicBezTo>
                      <a:pt x="0" y="1368"/>
                      <a:pt x="456" y="1824"/>
                      <a:pt x="942" y="1824"/>
                    </a:cubicBezTo>
                    <a:cubicBezTo>
                      <a:pt x="960" y="1825"/>
                      <a:pt x="978" y="1826"/>
                      <a:pt x="995" y="1826"/>
                    </a:cubicBezTo>
                    <a:cubicBezTo>
                      <a:pt x="1459" y="1826"/>
                      <a:pt x="1854" y="1441"/>
                      <a:pt x="1854" y="943"/>
                    </a:cubicBezTo>
                    <a:cubicBezTo>
                      <a:pt x="1854" y="456"/>
                      <a:pt x="1490" y="31"/>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0"/>
              <p:cNvSpPr/>
              <p:nvPr/>
            </p:nvSpPr>
            <p:spPr>
              <a:xfrm>
                <a:off x="2319197" y="3906379"/>
                <a:ext cx="25837" cy="25852"/>
              </a:xfrm>
              <a:custGeom>
                <a:rect b="b" l="l" r="r" t="t"/>
                <a:pathLst>
                  <a:path extrusionOk="0" h="1826" w="1825">
                    <a:moveTo>
                      <a:pt x="857" y="0"/>
                    </a:moveTo>
                    <a:cubicBezTo>
                      <a:pt x="368" y="0"/>
                      <a:pt x="1" y="386"/>
                      <a:pt x="1" y="884"/>
                    </a:cubicBezTo>
                    <a:cubicBezTo>
                      <a:pt x="1" y="1400"/>
                      <a:pt x="457" y="1826"/>
                      <a:pt x="943" y="1826"/>
                    </a:cubicBezTo>
                    <a:cubicBezTo>
                      <a:pt x="1399" y="1826"/>
                      <a:pt x="1825" y="1400"/>
                      <a:pt x="1825" y="914"/>
                    </a:cubicBezTo>
                    <a:cubicBezTo>
                      <a:pt x="1825" y="428"/>
                      <a:pt x="1399" y="2"/>
                      <a:pt x="913" y="2"/>
                    </a:cubicBezTo>
                    <a:cubicBezTo>
                      <a:pt x="894" y="1"/>
                      <a:pt x="876" y="0"/>
                      <a:pt x="8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0"/>
              <p:cNvSpPr/>
              <p:nvPr/>
            </p:nvSpPr>
            <p:spPr>
              <a:xfrm>
                <a:off x="2375148" y="3947691"/>
                <a:ext cx="26262" cy="25852"/>
              </a:xfrm>
              <a:custGeom>
                <a:rect b="b" l="l" r="r" t="t"/>
                <a:pathLst>
                  <a:path extrusionOk="0" h="1826" w="1855">
                    <a:moveTo>
                      <a:pt x="890" y="0"/>
                    </a:moveTo>
                    <a:cubicBezTo>
                      <a:pt x="426" y="0"/>
                      <a:pt x="31" y="386"/>
                      <a:pt x="31" y="884"/>
                    </a:cubicBezTo>
                    <a:cubicBezTo>
                      <a:pt x="0" y="1400"/>
                      <a:pt x="456" y="1826"/>
                      <a:pt x="943" y="1826"/>
                    </a:cubicBezTo>
                    <a:cubicBezTo>
                      <a:pt x="1429" y="1826"/>
                      <a:pt x="1854" y="1400"/>
                      <a:pt x="1854" y="914"/>
                    </a:cubicBezTo>
                    <a:cubicBezTo>
                      <a:pt x="1854" y="458"/>
                      <a:pt x="1429" y="33"/>
                      <a:pt x="943" y="2"/>
                    </a:cubicBezTo>
                    <a:cubicBezTo>
                      <a:pt x="925" y="1"/>
                      <a:pt x="908" y="0"/>
                      <a:pt x="8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0"/>
              <p:cNvSpPr/>
              <p:nvPr/>
            </p:nvSpPr>
            <p:spPr>
              <a:xfrm>
                <a:off x="2350188" y="3912424"/>
                <a:ext cx="26262" cy="25837"/>
              </a:xfrm>
              <a:custGeom>
                <a:rect b="b" l="l" r="r" t="t"/>
                <a:pathLst>
                  <a:path extrusionOk="0" h="1825" w="1855">
                    <a:moveTo>
                      <a:pt x="912" y="1"/>
                    </a:moveTo>
                    <a:cubicBezTo>
                      <a:pt x="426" y="1"/>
                      <a:pt x="0" y="396"/>
                      <a:pt x="0" y="913"/>
                    </a:cubicBezTo>
                    <a:cubicBezTo>
                      <a:pt x="0" y="1399"/>
                      <a:pt x="426" y="1824"/>
                      <a:pt x="912" y="1824"/>
                    </a:cubicBezTo>
                    <a:cubicBezTo>
                      <a:pt x="1399" y="1824"/>
                      <a:pt x="1824" y="1429"/>
                      <a:pt x="1824" y="943"/>
                    </a:cubicBezTo>
                    <a:cubicBezTo>
                      <a:pt x="1855" y="396"/>
                      <a:pt x="139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0"/>
              <p:cNvSpPr/>
              <p:nvPr/>
            </p:nvSpPr>
            <p:spPr>
              <a:xfrm>
                <a:off x="2518011" y="4231294"/>
                <a:ext cx="26262" cy="25837"/>
              </a:xfrm>
              <a:custGeom>
                <a:rect b="b" l="l" r="r" t="t"/>
                <a:pathLst>
                  <a:path extrusionOk="0" h="1825" w="1855">
                    <a:moveTo>
                      <a:pt x="943" y="1"/>
                    </a:moveTo>
                    <a:cubicBezTo>
                      <a:pt x="457" y="1"/>
                      <a:pt x="1" y="457"/>
                      <a:pt x="31" y="943"/>
                    </a:cubicBezTo>
                    <a:cubicBezTo>
                      <a:pt x="92" y="1429"/>
                      <a:pt x="487" y="1825"/>
                      <a:pt x="1004" y="1825"/>
                    </a:cubicBezTo>
                    <a:cubicBezTo>
                      <a:pt x="1490" y="1825"/>
                      <a:pt x="1855" y="1399"/>
                      <a:pt x="1855" y="913"/>
                    </a:cubicBezTo>
                    <a:cubicBezTo>
                      <a:pt x="1855" y="426"/>
                      <a:pt x="1429" y="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0"/>
              <p:cNvSpPr/>
              <p:nvPr/>
            </p:nvSpPr>
            <p:spPr>
              <a:xfrm>
                <a:off x="2406563" y="3954175"/>
                <a:ext cx="25823" cy="25399"/>
              </a:xfrm>
              <a:custGeom>
                <a:rect b="b" l="l" r="r" t="t"/>
                <a:pathLst>
                  <a:path extrusionOk="0" h="1794" w="1824">
                    <a:moveTo>
                      <a:pt x="882" y="0"/>
                    </a:moveTo>
                    <a:cubicBezTo>
                      <a:pt x="395" y="0"/>
                      <a:pt x="0" y="395"/>
                      <a:pt x="0" y="882"/>
                    </a:cubicBezTo>
                    <a:cubicBezTo>
                      <a:pt x="0" y="1368"/>
                      <a:pt x="426" y="1793"/>
                      <a:pt x="912" y="1793"/>
                    </a:cubicBezTo>
                    <a:cubicBezTo>
                      <a:pt x="1459" y="1793"/>
                      <a:pt x="1824" y="1368"/>
                      <a:pt x="1824" y="882"/>
                    </a:cubicBezTo>
                    <a:cubicBezTo>
                      <a:pt x="1824" y="395"/>
                      <a:pt x="1429" y="0"/>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0"/>
              <p:cNvSpPr/>
              <p:nvPr/>
            </p:nvSpPr>
            <p:spPr>
              <a:xfrm>
                <a:off x="2432372" y="3991947"/>
                <a:ext cx="25413" cy="25059"/>
              </a:xfrm>
              <a:custGeom>
                <a:rect b="b" l="l" r="r" t="t"/>
                <a:pathLst>
                  <a:path extrusionOk="0" h="1770" w="1795">
                    <a:moveTo>
                      <a:pt x="981" y="1"/>
                    </a:moveTo>
                    <a:cubicBezTo>
                      <a:pt x="949" y="1"/>
                      <a:pt x="916" y="3"/>
                      <a:pt x="882" y="7"/>
                    </a:cubicBezTo>
                    <a:cubicBezTo>
                      <a:pt x="396" y="7"/>
                      <a:pt x="1" y="372"/>
                      <a:pt x="1" y="858"/>
                    </a:cubicBezTo>
                    <a:cubicBezTo>
                      <a:pt x="1" y="1344"/>
                      <a:pt x="427" y="1770"/>
                      <a:pt x="913" y="1770"/>
                    </a:cubicBezTo>
                    <a:cubicBezTo>
                      <a:pt x="1430" y="1770"/>
                      <a:pt x="1794" y="1375"/>
                      <a:pt x="1794" y="858"/>
                    </a:cubicBezTo>
                    <a:cubicBezTo>
                      <a:pt x="1794" y="377"/>
                      <a:pt x="1425" y="1"/>
                      <a:pt x="9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0"/>
              <p:cNvSpPr/>
              <p:nvPr/>
            </p:nvSpPr>
            <p:spPr>
              <a:xfrm>
                <a:off x="2459059" y="4027327"/>
                <a:ext cx="25837" cy="25399"/>
              </a:xfrm>
              <a:custGeom>
                <a:rect b="b" l="l" r="r" t="t"/>
                <a:pathLst>
                  <a:path extrusionOk="0" h="1794" w="1825">
                    <a:moveTo>
                      <a:pt x="912" y="0"/>
                    </a:moveTo>
                    <a:cubicBezTo>
                      <a:pt x="396" y="0"/>
                      <a:pt x="1" y="426"/>
                      <a:pt x="31" y="912"/>
                    </a:cubicBezTo>
                    <a:cubicBezTo>
                      <a:pt x="31" y="1398"/>
                      <a:pt x="396" y="1794"/>
                      <a:pt x="912" y="1794"/>
                    </a:cubicBezTo>
                    <a:cubicBezTo>
                      <a:pt x="1399" y="1794"/>
                      <a:pt x="1824" y="1368"/>
                      <a:pt x="1824" y="882"/>
                    </a:cubicBezTo>
                    <a:cubicBezTo>
                      <a:pt x="1824" y="395"/>
                      <a:pt x="1399"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0"/>
              <p:cNvSpPr/>
              <p:nvPr/>
            </p:nvSpPr>
            <p:spPr>
              <a:xfrm>
                <a:off x="2324804" y="3874992"/>
                <a:ext cx="25399" cy="25427"/>
              </a:xfrm>
              <a:custGeom>
                <a:rect b="b" l="l" r="r" t="t"/>
                <a:pathLst>
                  <a:path extrusionOk="0" h="1796" w="1794">
                    <a:moveTo>
                      <a:pt x="973" y="0"/>
                    </a:moveTo>
                    <a:cubicBezTo>
                      <a:pt x="456" y="0"/>
                      <a:pt x="61" y="395"/>
                      <a:pt x="0" y="882"/>
                    </a:cubicBezTo>
                    <a:cubicBezTo>
                      <a:pt x="0" y="1368"/>
                      <a:pt x="395" y="1794"/>
                      <a:pt x="882" y="1794"/>
                    </a:cubicBezTo>
                    <a:cubicBezTo>
                      <a:pt x="899" y="1795"/>
                      <a:pt x="917" y="1795"/>
                      <a:pt x="934" y="1795"/>
                    </a:cubicBezTo>
                    <a:cubicBezTo>
                      <a:pt x="1398" y="1795"/>
                      <a:pt x="1793" y="1410"/>
                      <a:pt x="1793" y="912"/>
                    </a:cubicBezTo>
                    <a:cubicBezTo>
                      <a:pt x="1793" y="426"/>
                      <a:pt x="1459" y="61"/>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0"/>
              <p:cNvSpPr/>
              <p:nvPr/>
            </p:nvSpPr>
            <p:spPr>
              <a:xfrm>
                <a:off x="2550290" y="4236037"/>
                <a:ext cx="25399" cy="25399"/>
              </a:xfrm>
              <a:custGeom>
                <a:rect b="b" l="l" r="r" t="t"/>
                <a:pathLst>
                  <a:path extrusionOk="0" h="1794" w="1794">
                    <a:moveTo>
                      <a:pt x="882" y="0"/>
                    </a:moveTo>
                    <a:cubicBezTo>
                      <a:pt x="396" y="0"/>
                      <a:pt x="0" y="395"/>
                      <a:pt x="0" y="882"/>
                    </a:cubicBezTo>
                    <a:cubicBezTo>
                      <a:pt x="0" y="1368"/>
                      <a:pt x="426" y="1793"/>
                      <a:pt x="912" y="1793"/>
                    </a:cubicBezTo>
                    <a:cubicBezTo>
                      <a:pt x="1399" y="1793"/>
                      <a:pt x="1794" y="1368"/>
                      <a:pt x="1794" y="882"/>
                    </a:cubicBezTo>
                    <a:cubicBezTo>
                      <a:pt x="1794" y="395"/>
                      <a:pt x="1368" y="0"/>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0"/>
              <p:cNvSpPr/>
              <p:nvPr/>
            </p:nvSpPr>
            <p:spPr>
              <a:xfrm>
                <a:off x="2267565" y="3833242"/>
                <a:ext cx="26262" cy="25837"/>
              </a:xfrm>
              <a:custGeom>
                <a:rect b="b" l="l" r="r" t="t"/>
                <a:pathLst>
                  <a:path extrusionOk="0" h="1825" w="1855">
                    <a:moveTo>
                      <a:pt x="912" y="1"/>
                    </a:moveTo>
                    <a:cubicBezTo>
                      <a:pt x="396" y="31"/>
                      <a:pt x="0" y="457"/>
                      <a:pt x="31" y="943"/>
                    </a:cubicBezTo>
                    <a:cubicBezTo>
                      <a:pt x="61" y="1429"/>
                      <a:pt x="456" y="1825"/>
                      <a:pt x="943" y="1825"/>
                    </a:cubicBezTo>
                    <a:cubicBezTo>
                      <a:pt x="1459" y="1825"/>
                      <a:pt x="1855" y="1399"/>
                      <a:pt x="1855" y="913"/>
                    </a:cubicBezTo>
                    <a:cubicBezTo>
                      <a:pt x="1855" y="426"/>
                      <a:pt x="142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0"/>
              <p:cNvSpPr/>
              <p:nvPr/>
            </p:nvSpPr>
            <p:spPr>
              <a:xfrm>
                <a:off x="2180213" y="3785885"/>
                <a:ext cx="25823" cy="25427"/>
              </a:xfrm>
              <a:custGeom>
                <a:rect b="b" l="l" r="r" t="t"/>
                <a:pathLst>
                  <a:path extrusionOk="0" h="1796" w="1824">
                    <a:moveTo>
                      <a:pt x="937" y="1"/>
                    </a:moveTo>
                    <a:cubicBezTo>
                      <a:pt x="919" y="1"/>
                      <a:pt x="900" y="1"/>
                      <a:pt x="882" y="2"/>
                    </a:cubicBezTo>
                    <a:cubicBezTo>
                      <a:pt x="365" y="2"/>
                      <a:pt x="0" y="367"/>
                      <a:pt x="0" y="884"/>
                    </a:cubicBezTo>
                    <a:cubicBezTo>
                      <a:pt x="0" y="1370"/>
                      <a:pt x="426" y="1796"/>
                      <a:pt x="912" y="1796"/>
                    </a:cubicBezTo>
                    <a:cubicBezTo>
                      <a:pt x="1429" y="1796"/>
                      <a:pt x="1824" y="1370"/>
                      <a:pt x="1824" y="884"/>
                    </a:cubicBezTo>
                    <a:cubicBezTo>
                      <a:pt x="1795" y="386"/>
                      <a:pt x="1426" y="1"/>
                      <a:pt x="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0"/>
              <p:cNvSpPr/>
              <p:nvPr/>
            </p:nvSpPr>
            <p:spPr>
              <a:xfrm>
                <a:off x="2484019" y="4064334"/>
                <a:ext cx="25837" cy="25427"/>
              </a:xfrm>
              <a:custGeom>
                <a:rect b="b" l="l" r="r" t="t"/>
                <a:pathLst>
                  <a:path extrusionOk="0" h="1796" w="1825">
                    <a:moveTo>
                      <a:pt x="1004" y="0"/>
                    </a:moveTo>
                    <a:cubicBezTo>
                      <a:pt x="517" y="0"/>
                      <a:pt x="61" y="395"/>
                      <a:pt x="61" y="882"/>
                    </a:cubicBezTo>
                    <a:cubicBezTo>
                      <a:pt x="0" y="1368"/>
                      <a:pt x="426" y="1794"/>
                      <a:pt x="912" y="1794"/>
                    </a:cubicBezTo>
                    <a:cubicBezTo>
                      <a:pt x="931" y="1795"/>
                      <a:pt x="950" y="1795"/>
                      <a:pt x="968" y="1795"/>
                    </a:cubicBezTo>
                    <a:cubicBezTo>
                      <a:pt x="1457" y="1795"/>
                      <a:pt x="1824" y="1410"/>
                      <a:pt x="1824" y="912"/>
                    </a:cubicBezTo>
                    <a:cubicBezTo>
                      <a:pt x="1824" y="426"/>
                      <a:pt x="1490" y="61"/>
                      <a:pt x="10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0"/>
              <p:cNvSpPr/>
              <p:nvPr/>
            </p:nvSpPr>
            <p:spPr>
              <a:xfrm>
                <a:off x="2529210" y="4168902"/>
                <a:ext cx="25399" cy="25399"/>
              </a:xfrm>
              <a:custGeom>
                <a:rect b="b" l="l" r="r" t="t"/>
                <a:pathLst>
                  <a:path extrusionOk="0" h="1794" w="1794">
                    <a:moveTo>
                      <a:pt x="881" y="0"/>
                    </a:moveTo>
                    <a:cubicBezTo>
                      <a:pt x="395" y="31"/>
                      <a:pt x="0" y="456"/>
                      <a:pt x="0" y="912"/>
                    </a:cubicBezTo>
                    <a:cubicBezTo>
                      <a:pt x="0" y="1399"/>
                      <a:pt x="395" y="1794"/>
                      <a:pt x="881" y="1794"/>
                    </a:cubicBezTo>
                    <a:cubicBezTo>
                      <a:pt x="1429" y="1794"/>
                      <a:pt x="1793" y="1368"/>
                      <a:pt x="1793" y="882"/>
                    </a:cubicBezTo>
                    <a:cubicBezTo>
                      <a:pt x="1793" y="365"/>
                      <a:pt x="1368" y="0"/>
                      <a:pt x="8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0"/>
              <p:cNvSpPr/>
              <p:nvPr/>
            </p:nvSpPr>
            <p:spPr>
              <a:xfrm>
                <a:off x="2556746" y="4205046"/>
                <a:ext cx="24535" cy="24974"/>
              </a:xfrm>
              <a:custGeom>
                <a:rect b="b" l="l" r="r" t="t"/>
                <a:pathLst>
                  <a:path extrusionOk="0" h="1764" w="1733">
                    <a:moveTo>
                      <a:pt x="882" y="1"/>
                    </a:moveTo>
                    <a:cubicBezTo>
                      <a:pt x="426" y="1"/>
                      <a:pt x="0" y="457"/>
                      <a:pt x="0" y="913"/>
                    </a:cubicBezTo>
                    <a:cubicBezTo>
                      <a:pt x="0" y="1368"/>
                      <a:pt x="426" y="1764"/>
                      <a:pt x="882" y="1764"/>
                    </a:cubicBezTo>
                    <a:cubicBezTo>
                      <a:pt x="1338" y="1764"/>
                      <a:pt x="1733" y="1308"/>
                      <a:pt x="1733" y="852"/>
                    </a:cubicBezTo>
                    <a:cubicBezTo>
                      <a:pt x="1733" y="396"/>
                      <a:pt x="1307"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0"/>
              <p:cNvSpPr/>
              <p:nvPr/>
            </p:nvSpPr>
            <p:spPr>
              <a:xfrm>
                <a:off x="2356205" y="3881009"/>
                <a:ext cx="26276" cy="25413"/>
              </a:xfrm>
              <a:custGeom>
                <a:rect b="b" l="l" r="r" t="t"/>
                <a:pathLst>
                  <a:path extrusionOk="0" h="1795" w="1856">
                    <a:moveTo>
                      <a:pt x="943" y="1"/>
                    </a:moveTo>
                    <a:cubicBezTo>
                      <a:pt x="487" y="1"/>
                      <a:pt x="62" y="426"/>
                      <a:pt x="31" y="882"/>
                    </a:cubicBezTo>
                    <a:cubicBezTo>
                      <a:pt x="1" y="1338"/>
                      <a:pt x="457" y="1794"/>
                      <a:pt x="913" y="1794"/>
                    </a:cubicBezTo>
                    <a:cubicBezTo>
                      <a:pt x="1369" y="1794"/>
                      <a:pt x="1794" y="1369"/>
                      <a:pt x="1825" y="913"/>
                    </a:cubicBezTo>
                    <a:cubicBezTo>
                      <a:pt x="1855" y="457"/>
                      <a:pt x="1399" y="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0"/>
              <p:cNvSpPr/>
              <p:nvPr/>
            </p:nvSpPr>
            <p:spPr>
              <a:xfrm>
                <a:off x="2381603" y="3917139"/>
                <a:ext cx="25399" cy="25427"/>
              </a:xfrm>
              <a:custGeom>
                <a:rect b="b" l="l" r="r" t="t"/>
                <a:pathLst>
                  <a:path extrusionOk="0" h="1796" w="1794">
                    <a:moveTo>
                      <a:pt x="896" y="0"/>
                    </a:moveTo>
                    <a:cubicBezTo>
                      <a:pt x="485" y="0"/>
                      <a:pt x="60" y="383"/>
                      <a:pt x="31" y="823"/>
                    </a:cubicBezTo>
                    <a:cubicBezTo>
                      <a:pt x="0" y="1279"/>
                      <a:pt x="395" y="1735"/>
                      <a:pt x="851" y="1795"/>
                    </a:cubicBezTo>
                    <a:cubicBezTo>
                      <a:pt x="1277" y="1795"/>
                      <a:pt x="1733" y="1400"/>
                      <a:pt x="1763" y="944"/>
                    </a:cubicBezTo>
                    <a:cubicBezTo>
                      <a:pt x="1794" y="488"/>
                      <a:pt x="1429" y="32"/>
                      <a:pt x="943" y="2"/>
                    </a:cubicBezTo>
                    <a:cubicBezTo>
                      <a:pt x="927" y="1"/>
                      <a:pt x="912" y="0"/>
                      <a:pt x="8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0"/>
              <p:cNvSpPr/>
              <p:nvPr/>
            </p:nvSpPr>
            <p:spPr>
              <a:xfrm>
                <a:off x="2299844" y="3839697"/>
                <a:ext cx="24974" cy="25413"/>
              </a:xfrm>
              <a:custGeom>
                <a:rect b="b" l="l" r="r" t="t"/>
                <a:pathLst>
                  <a:path extrusionOk="0" h="1795" w="1764">
                    <a:moveTo>
                      <a:pt x="912" y="1"/>
                    </a:moveTo>
                    <a:cubicBezTo>
                      <a:pt x="395" y="1"/>
                      <a:pt x="0" y="457"/>
                      <a:pt x="0" y="913"/>
                    </a:cubicBezTo>
                    <a:cubicBezTo>
                      <a:pt x="0" y="1369"/>
                      <a:pt x="395" y="1794"/>
                      <a:pt x="851" y="1794"/>
                    </a:cubicBezTo>
                    <a:cubicBezTo>
                      <a:pt x="1338" y="1794"/>
                      <a:pt x="1763" y="1338"/>
                      <a:pt x="1763" y="882"/>
                    </a:cubicBezTo>
                    <a:cubicBezTo>
                      <a:pt x="1763" y="426"/>
                      <a:pt x="1368"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0"/>
              <p:cNvSpPr/>
              <p:nvPr/>
            </p:nvSpPr>
            <p:spPr>
              <a:xfrm>
                <a:off x="2212053" y="3792341"/>
                <a:ext cx="25399" cy="24592"/>
              </a:xfrm>
              <a:custGeom>
                <a:rect b="b" l="l" r="r" t="t"/>
                <a:pathLst>
                  <a:path extrusionOk="0" h="1737" w="1794">
                    <a:moveTo>
                      <a:pt x="869" y="1"/>
                    </a:moveTo>
                    <a:cubicBezTo>
                      <a:pt x="428" y="1"/>
                      <a:pt x="0" y="442"/>
                      <a:pt x="0" y="884"/>
                    </a:cubicBezTo>
                    <a:cubicBezTo>
                      <a:pt x="0" y="1279"/>
                      <a:pt x="396" y="1735"/>
                      <a:pt x="851" y="1735"/>
                    </a:cubicBezTo>
                    <a:cubicBezTo>
                      <a:pt x="868" y="1736"/>
                      <a:pt x="884" y="1736"/>
                      <a:pt x="901" y="1736"/>
                    </a:cubicBezTo>
                    <a:cubicBezTo>
                      <a:pt x="1368" y="1736"/>
                      <a:pt x="1794" y="1324"/>
                      <a:pt x="1794" y="884"/>
                    </a:cubicBezTo>
                    <a:cubicBezTo>
                      <a:pt x="1794" y="442"/>
                      <a:pt x="1395" y="1"/>
                      <a:pt x="956" y="1"/>
                    </a:cubicBezTo>
                    <a:cubicBezTo>
                      <a:pt x="941" y="1"/>
                      <a:pt x="927" y="1"/>
                      <a:pt x="912" y="2"/>
                    </a:cubicBezTo>
                    <a:cubicBezTo>
                      <a:pt x="898" y="1"/>
                      <a:pt x="883" y="1"/>
                      <a:pt x="8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0"/>
              <p:cNvSpPr/>
              <p:nvPr/>
            </p:nvSpPr>
            <p:spPr>
              <a:xfrm>
                <a:off x="2509842" y="4100479"/>
                <a:ext cx="25399" cy="25399"/>
              </a:xfrm>
              <a:custGeom>
                <a:rect b="b" l="l" r="r" t="t"/>
                <a:pathLst>
                  <a:path extrusionOk="0" h="1794" w="1794">
                    <a:moveTo>
                      <a:pt x="912" y="1"/>
                    </a:moveTo>
                    <a:cubicBezTo>
                      <a:pt x="456" y="1"/>
                      <a:pt x="0" y="456"/>
                      <a:pt x="0" y="912"/>
                    </a:cubicBezTo>
                    <a:cubicBezTo>
                      <a:pt x="0" y="1368"/>
                      <a:pt x="426" y="1794"/>
                      <a:pt x="882" y="1794"/>
                    </a:cubicBezTo>
                    <a:cubicBezTo>
                      <a:pt x="1338" y="1794"/>
                      <a:pt x="1794" y="1338"/>
                      <a:pt x="1794" y="882"/>
                    </a:cubicBezTo>
                    <a:cubicBezTo>
                      <a:pt x="1794" y="426"/>
                      <a:pt x="1368"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0"/>
              <p:cNvSpPr/>
              <p:nvPr/>
            </p:nvSpPr>
            <p:spPr>
              <a:xfrm>
                <a:off x="2534802" y="4137486"/>
                <a:ext cx="26262" cy="25399"/>
              </a:xfrm>
              <a:custGeom>
                <a:rect b="b" l="l" r="r" t="t"/>
                <a:pathLst>
                  <a:path extrusionOk="0" h="1794" w="1855">
                    <a:moveTo>
                      <a:pt x="912" y="1"/>
                    </a:moveTo>
                    <a:cubicBezTo>
                      <a:pt x="456" y="1"/>
                      <a:pt x="0" y="456"/>
                      <a:pt x="31" y="912"/>
                    </a:cubicBezTo>
                    <a:cubicBezTo>
                      <a:pt x="61" y="1368"/>
                      <a:pt x="486" y="1794"/>
                      <a:pt x="942" y="1794"/>
                    </a:cubicBezTo>
                    <a:cubicBezTo>
                      <a:pt x="1398" y="1794"/>
                      <a:pt x="1854" y="1338"/>
                      <a:pt x="1824" y="882"/>
                    </a:cubicBezTo>
                    <a:cubicBezTo>
                      <a:pt x="1763" y="426"/>
                      <a:pt x="1368"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0"/>
              <p:cNvSpPr/>
              <p:nvPr/>
            </p:nvSpPr>
            <p:spPr>
              <a:xfrm>
                <a:off x="2243030" y="3796673"/>
                <a:ext cx="25413" cy="24139"/>
              </a:xfrm>
              <a:custGeom>
                <a:rect b="b" l="l" r="r" t="t"/>
                <a:pathLst>
                  <a:path extrusionOk="0" h="1705" w="1795">
                    <a:moveTo>
                      <a:pt x="913" y="0"/>
                    </a:moveTo>
                    <a:cubicBezTo>
                      <a:pt x="426" y="0"/>
                      <a:pt x="62" y="365"/>
                      <a:pt x="62" y="821"/>
                    </a:cubicBezTo>
                    <a:cubicBezTo>
                      <a:pt x="1" y="1277"/>
                      <a:pt x="396" y="1702"/>
                      <a:pt x="882" y="1702"/>
                    </a:cubicBezTo>
                    <a:cubicBezTo>
                      <a:pt x="900" y="1704"/>
                      <a:pt x="918" y="1704"/>
                      <a:pt x="936" y="1704"/>
                    </a:cubicBezTo>
                    <a:cubicBezTo>
                      <a:pt x="1371" y="1704"/>
                      <a:pt x="1764" y="1349"/>
                      <a:pt x="1764" y="882"/>
                    </a:cubicBezTo>
                    <a:cubicBezTo>
                      <a:pt x="1794" y="426"/>
                      <a:pt x="142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0"/>
              <p:cNvSpPr/>
              <p:nvPr/>
            </p:nvSpPr>
            <p:spPr>
              <a:xfrm>
                <a:off x="2167726" y="3748905"/>
                <a:ext cx="12501" cy="24535"/>
              </a:xfrm>
              <a:custGeom>
                <a:rect b="b" l="l" r="r" t="t"/>
                <a:pathLst>
                  <a:path extrusionOk="0" h="1733" w="883">
                    <a:moveTo>
                      <a:pt x="31" y="0"/>
                    </a:moveTo>
                    <a:lnTo>
                      <a:pt x="1" y="1733"/>
                    </a:lnTo>
                    <a:cubicBezTo>
                      <a:pt x="457" y="1733"/>
                      <a:pt x="852" y="1368"/>
                      <a:pt x="882" y="912"/>
                    </a:cubicBezTo>
                    <a:cubicBezTo>
                      <a:pt x="882" y="456"/>
                      <a:pt x="548" y="31"/>
                      <a:pt x="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0"/>
              <p:cNvSpPr/>
              <p:nvPr/>
            </p:nvSpPr>
            <p:spPr>
              <a:xfrm>
                <a:off x="2464227" y="3996336"/>
                <a:ext cx="24974" cy="24549"/>
              </a:xfrm>
              <a:custGeom>
                <a:rect b="b" l="l" r="r" t="t"/>
                <a:pathLst>
                  <a:path extrusionOk="0" h="1734" w="1764">
                    <a:moveTo>
                      <a:pt x="882" y="1"/>
                    </a:moveTo>
                    <a:cubicBezTo>
                      <a:pt x="395" y="1"/>
                      <a:pt x="0" y="366"/>
                      <a:pt x="0" y="852"/>
                    </a:cubicBezTo>
                    <a:cubicBezTo>
                      <a:pt x="0" y="1369"/>
                      <a:pt x="395" y="1733"/>
                      <a:pt x="882" y="1733"/>
                    </a:cubicBezTo>
                    <a:cubicBezTo>
                      <a:pt x="1368" y="1733"/>
                      <a:pt x="1763" y="1369"/>
                      <a:pt x="1763" y="852"/>
                    </a:cubicBezTo>
                    <a:cubicBezTo>
                      <a:pt x="1763" y="396"/>
                      <a:pt x="1338" y="3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0"/>
              <p:cNvSpPr/>
              <p:nvPr/>
            </p:nvSpPr>
            <p:spPr>
              <a:xfrm>
                <a:off x="2438828" y="3960617"/>
                <a:ext cx="24974" cy="24974"/>
              </a:xfrm>
              <a:custGeom>
                <a:rect b="b" l="l" r="r" t="t"/>
                <a:pathLst>
                  <a:path extrusionOk="0" h="1764" w="1764">
                    <a:moveTo>
                      <a:pt x="882" y="1"/>
                    </a:moveTo>
                    <a:cubicBezTo>
                      <a:pt x="396" y="1"/>
                      <a:pt x="1" y="396"/>
                      <a:pt x="1" y="882"/>
                    </a:cubicBezTo>
                    <a:cubicBezTo>
                      <a:pt x="1" y="1369"/>
                      <a:pt x="396" y="1764"/>
                      <a:pt x="882" y="1764"/>
                    </a:cubicBezTo>
                    <a:cubicBezTo>
                      <a:pt x="1338" y="1764"/>
                      <a:pt x="1764" y="1338"/>
                      <a:pt x="1764" y="882"/>
                    </a:cubicBezTo>
                    <a:cubicBezTo>
                      <a:pt x="1764" y="396"/>
                      <a:pt x="1369"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0"/>
              <p:cNvSpPr/>
              <p:nvPr/>
            </p:nvSpPr>
            <p:spPr>
              <a:xfrm>
                <a:off x="2489611" y="4033783"/>
                <a:ext cx="24549" cy="24974"/>
              </a:xfrm>
              <a:custGeom>
                <a:rect b="b" l="l" r="r" t="t"/>
                <a:pathLst>
                  <a:path extrusionOk="0" h="1764" w="1734">
                    <a:moveTo>
                      <a:pt x="882" y="0"/>
                    </a:moveTo>
                    <a:cubicBezTo>
                      <a:pt x="365" y="0"/>
                      <a:pt x="1" y="395"/>
                      <a:pt x="1" y="882"/>
                    </a:cubicBezTo>
                    <a:cubicBezTo>
                      <a:pt x="1" y="1368"/>
                      <a:pt x="365" y="1763"/>
                      <a:pt x="882" y="1763"/>
                    </a:cubicBezTo>
                    <a:cubicBezTo>
                      <a:pt x="1368" y="1763"/>
                      <a:pt x="1733" y="1368"/>
                      <a:pt x="1733" y="882"/>
                    </a:cubicBezTo>
                    <a:cubicBezTo>
                      <a:pt x="1733" y="395"/>
                      <a:pt x="1368" y="0"/>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0"/>
              <p:cNvSpPr/>
              <p:nvPr/>
            </p:nvSpPr>
            <p:spPr>
              <a:xfrm>
                <a:off x="2516298" y="4069502"/>
                <a:ext cx="24535" cy="24535"/>
              </a:xfrm>
              <a:custGeom>
                <a:rect b="b" l="l" r="r" t="t"/>
                <a:pathLst>
                  <a:path extrusionOk="0" h="1733" w="1733">
                    <a:moveTo>
                      <a:pt x="851" y="0"/>
                    </a:moveTo>
                    <a:cubicBezTo>
                      <a:pt x="426" y="30"/>
                      <a:pt x="0" y="456"/>
                      <a:pt x="0" y="851"/>
                    </a:cubicBezTo>
                    <a:cubicBezTo>
                      <a:pt x="0" y="1307"/>
                      <a:pt x="426" y="1733"/>
                      <a:pt x="882" y="1733"/>
                    </a:cubicBezTo>
                    <a:cubicBezTo>
                      <a:pt x="1307" y="1702"/>
                      <a:pt x="1733" y="1277"/>
                      <a:pt x="1733" y="851"/>
                    </a:cubicBezTo>
                    <a:cubicBezTo>
                      <a:pt x="1733" y="395"/>
                      <a:pt x="1307" y="0"/>
                      <a:pt x="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0"/>
              <p:cNvSpPr/>
              <p:nvPr/>
            </p:nvSpPr>
            <p:spPr>
              <a:xfrm>
                <a:off x="2581267" y="4242464"/>
                <a:ext cx="24974" cy="21987"/>
              </a:xfrm>
              <a:custGeom>
                <a:rect b="b" l="l" r="r" t="t"/>
                <a:pathLst>
                  <a:path extrusionOk="0" h="1553" w="1764">
                    <a:moveTo>
                      <a:pt x="893" y="0"/>
                    </a:moveTo>
                    <a:cubicBezTo>
                      <a:pt x="453" y="0"/>
                      <a:pt x="1" y="383"/>
                      <a:pt x="1" y="823"/>
                    </a:cubicBezTo>
                    <a:cubicBezTo>
                      <a:pt x="62" y="1096"/>
                      <a:pt x="214" y="1370"/>
                      <a:pt x="426" y="1552"/>
                    </a:cubicBezTo>
                    <a:lnTo>
                      <a:pt x="1399" y="1552"/>
                    </a:lnTo>
                    <a:cubicBezTo>
                      <a:pt x="1612" y="1400"/>
                      <a:pt x="1764" y="1127"/>
                      <a:pt x="1764" y="884"/>
                    </a:cubicBezTo>
                    <a:cubicBezTo>
                      <a:pt x="1764" y="458"/>
                      <a:pt x="1399" y="2"/>
                      <a:pt x="943" y="2"/>
                    </a:cubicBezTo>
                    <a:cubicBezTo>
                      <a:pt x="927" y="1"/>
                      <a:pt x="910" y="0"/>
                      <a:pt x="8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0"/>
              <p:cNvSpPr/>
              <p:nvPr/>
            </p:nvSpPr>
            <p:spPr>
              <a:xfrm>
                <a:off x="2331259" y="3844412"/>
                <a:ext cx="24960" cy="25016"/>
              </a:xfrm>
              <a:custGeom>
                <a:rect b="b" l="l" r="r" t="t"/>
                <a:pathLst>
                  <a:path extrusionOk="0" h="1767" w="1763">
                    <a:moveTo>
                      <a:pt x="872" y="1"/>
                    </a:moveTo>
                    <a:cubicBezTo>
                      <a:pt x="486" y="1"/>
                      <a:pt x="59" y="413"/>
                      <a:pt x="0" y="853"/>
                    </a:cubicBezTo>
                    <a:cubicBezTo>
                      <a:pt x="0" y="1248"/>
                      <a:pt x="395" y="1674"/>
                      <a:pt x="821" y="1765"/>
                    </a:cubicBezTo>
                    <a:cubicBezTo>
                      <a:pt x="834" y="1766"/>
                      <a:pt x="848" y="1767"/>
                      <a:pt x="861" y="1767"/>
                    </a:cubicBezTo>
                    <a:cubicBezTo>
                      <a:pt x="1246" y="1767"/>
                      <a:pt x="1674" y="1355"/>
                      <a:pt x="1733" y="914"/>
                    </a:cubicBezTo>
                    <a:cubicBezTo>
                      <a:pt x="1763" y="489"/>
                      <a:pt x="1337" y="33"/>
                      <a:pt x="912" y="2"/>
                    </a:cubicBezTo>
                    <a:cubicBezTo>
                      <a:pt x="898" y="1"/>
                      <a:pt x="885" y="1"/>
                      <a:pt x="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0"/>
              <p:cNvSpPr/>
              <p:nvPr/>
            </p:nvSpPr>
            <p:spPr>
              <a:xfrm>
                <a:off x="2561050" y="4175782"/>
                <a:ext cx="24535" cy="24110"/>
              </a:xfrm>
              <a:custGeom>
                <a:rect b="b" l="l" r="r" t="t"/>
                <a:pathLst>
                  <a:path extrusionOk="0" h="1703" w="1733">
                    <a:moveTo>
                      <a:pt x="882" y="1"/>
                    </a:moveTo>
                    <a:cubicBezTo>
                      <a:pt x="456" y="1"/>
                      <a:pt x="0" y="426"/>
                      <a:pt x="0" y="852"/>
                    </a:cubicBezTo>
                    <a:cubicBezTo>
                      <a:pt x="0" y="1247"/>
                      <a:pt x="426" y="1703"/>
                      <a:pt x="882" y="1703"/>
                    </a:cubicBezTo>
                    <a:cubicBezTo>
                      <a:pt x="1307" y="1703"/>
                      <a:pt x="1702" y="1308"/>
                      <a:pt x="1733" y="882"/>
                    </a:cubicBezTo>
                    <a:cubicBezTo>
                      <a:pt x="1733" y="457"/>
                      <a:pt x="1338"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0"/>
              <p:cNvSpPr/>
              <p:nvPr/>
            </p:nvSpPr>
            <p:spPr>
              <a:xfrm>
                <a:off x="2273157" y="3802690"/>
                <a:ext cx="24974" cy="24110"/>
              </a:xfrm>
              <a:custGeom>
                <a:rect b="b" l="l" r="r" t="t"/>
                <a:pathLst>
                  <a:path extrusionOk="0" h="1703" w="1764">
                    <a:moveTo>
                      <a:pt x="882" y="1"/>
                    </a:moveTo>
                    <a:cubicBezTo>
                      <a:pt x="426" y="1"/>
                      <a:pt x="1" y="396"/>
                      <a:pt x="1" y="852"/>
                    </a:cubicBezTo>
                    <a:cubicBezTo>
                      <a:pt x="31" y="1277"/>
                      <a:pt x="457" y="1703"/>
                      <a:pt x="882" y="1703"/>
                    </a:cubicBezTo>
                    <a:cubicBezTo>
                      <a:pt x="1338" y="1703"/>
                      <a:pt x="1764" y="1277"/>
                      <a:pt x="1764" y="821"/>
                    </a:cubicBezTo>
                    <a:cubicBezTo>
                      <a:pt x="1733" y="396"/>
                      <a:pt x="1308"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0"/>
              <p:cNvSpPr/>
              <p:nvPr/>
            </p:nvSpPr>
            <p:spPr>
              <a:xfrm>
                <a:off x="2413868" y="3923609"/>
                <a:ext cx="24549" cy="24549"/>
              </a:xfrm>
              <a:custGeom>
                <a:rect b="b" l="l" r="r" t="t"/>
                <a:pathLst>
                  <a:path extrusionOk="0" h="1734" w="1734">
                    <a:moveTo>
                      <a:pt x="852" y="1"/>
                    </a:moveTo>
                    <a:cubicBezTo>
                      <a:pt x="457" y="1"/>
                      <a:pt x="1" y="366"/>
                      <a:pt x="1" y="822"/>
                    </a:cubicBezTo>
                    <a:cubicBezTo>
                      <a:pt x="1" y="1278"/>
                      <a:pt x="396" y="1734"/>
                      <a:pt x="852" y="1734"/>
                    </a:cubicBezTo>
                    <a:cubicBezTo>
                      <a:pt x="1278" y="1734"/>
                      <a:pt x="1703" y="1338"/>
                      <a:pt x="1734" y="913"/>
                    </a:cubicBezTo>
                    <a:cubicBezTo>
                      <a:pt x="1734" y="457"/>
                      <a:pt x="1308" y="1"/>
                      <a:pt x="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0"/>
              <p:cNvSpPr/>
              <p:nvPr/>
            </p:nvSpPr>
            <p:spPr>
              <a:xfrm>
                <a:off x="2185366" y="3755361"/>
                <a:ext cx="24124" cy="23685"/>
              </a:xfrm>
              <a:custGeom>
                <a:rect b="b" l="l" r="r" t="t"/>
                <a:pathLst>
                  <a:path extrusionOk="0" h="1673" w="1704">
                    <a:moveTo>
                      <a:pt x="852" y="0"/>
                    </a:moveTo>
                    <a:cubicBezTo>
                      <a:pt x="366" y="0"/>
                      <a:pt x="1" y="335"/>
                      <a:pt x="1" y="821"/>
                    </a:cubicBezTo>
                    <a:cubicBezTo>
                      <a:pt x="1" y="1307"/>
                      <a:pt x="366" y="1672"/>
                      <a:pt x="852" y="1672"/>
                    </a:cubicBezTo>
                    <a:cubicBezTo>
                      <a:pt x="1338" y="1672"/>
                      <a:pt x="1703" y="1307"/>
                      <a:pt x="1703" y="821"/>
                    </a:cubicBezTo>
                    <a:cubicBezTo>
                      <a:pt x="1703" y="365"/>
                      <a:pt x="1338" y="31"/>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0"/>
              <p:cNvSpPr/>
              <p:nvPr/>
            </p:nvSpPr>
            <p:spPr>
              <a:xfrm>
                <a:off x="2445284" y="3929640"/>
                <a:ext cx="23261" cy="23685"/>
              </a:xfrm>
              <a:custGeom>
                <a:rect b="b" l="l" r="r" t="t"/>
                <a:pathLst>
                  <a:path extrusionOk="0" h="1673" w="1643">
                    <a:moveTo>
                      <a:pt x="822" y="1"/>
                    </a:moveTo>
                    <a:cubicBezTo>
                      <a:pt x="305" y="31"/>
                      <a:pt x="1" y="365"/>
                      <a:pt x="1" y="852"/>
                    </a:cubicBezTo>
                    <a:cubicBezTo>
                      <a:pt x="1" y="1368"/>
                      <a:pt x="366" y="1672"/>
                      <a:pt x="822" y="1672"/>
                    </a:cubicBezTo>
                    <a:cubicBezTo>
                      <a:pt x="1308" y="1672"/>
                      <a:pt x="1642" y="1308"/>
                      <a:pt x="1642" y="821"/>
                    </a:cubicBezTo>
                    <a:cubicBezTo>
                      <a:pt x="1642" y="365"/>
                      <a:pt x="1308" y="31"/>
                      <a:pt x="8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0"/>
              <p:cNvSpPr/>
              <p:nvPr/>
            </p:nvSpPr>
            <p:spPr>
              <a:xfrm>
                <a:off x="2388484" y="3887904"/>
                <a:ext cx="23685" cy="23671"/>
              </a:xfrm>
              <a:custGeom>
                <a:rect b="b" l="l" r="r" t="t"/>
                <a:pathLst>
                  <a:path extrusionOk="0" h="1672" w="1673">
                    <a:moveTo>
                      <a:pt x="821" y="0"/>
                    </a:moveTo>
                    <a:cubicBezTo>
                      <a:pt x="335" y="0"/>
                      <a:pt x="1" y="365"/>
                      <a:pt x="1" y="851"/>
                    </a:cubicBezTo>
                    <a:cubicBezTo>
                      <a:pt x="1" y="1338"/>
                      <a:pt x="335" y="1672"/>
                      <a:pt x="821" y="1672"/>
                    </a:cubicBezTo>
                    <a:cubicBezTo>
                      <a:pt x="1338" y="1672"/>
                      <a:pt x="1672" y="1338"/>
                      <a:pt x="1672" y="851"/>
                    </a:cubicBezTo>
                    <a:cubicBezTo>
                      <a:pt x="1672" y="365"/>
                      <a:pt x="1338" y="0"/>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0"/>
              <p:cNvSpPr/>
              <p:nvPr/>
            </p:nvSpPr>
            <p:spPr>
              <a:xfrm>
                <a:off x="2496067" y="4003202"/>
                <a:ext cx="23685" cy="23275"/>
              </a:xfrm>
              <a:custGeom>
                <a:rect b="b" l="l" r="r" t="t"/>
                <a:pathLst>
                  <a:path extrusionOk="0" h="1644" w="1673">
                    <a:moveTo>
                      <a:pt x="852" y="0"/>
                    </a:moveTo>
                    <a:cubicBezTo>
                      <a:pt x="832" y="0"/>
                      <a:pt x="811" y="1"/>
                      <a:pt x="791" y="2"/>
                    </a:cubicBezTo>
                    <a:cubicBezTo>
                      <a:pt x="335" y="2"/>
                      <a:pt x="1" y="336"/>
                      <a:pt x="1" y="792"/>
                    </a:cubicBezTo>
                    <a:cubicBezTo>
                      <a:pt x="1" y="1279"/>
                      <a:pt x="335" y="1644"/>
                      <a:pt x="821" y="1644"/>
                    </a:cubicBezTo>
                    <a:cubicBezTo>
                      <a:pt x="1338" y="1644"/>
                      <a:pt x="1672" y="1279"/>
                      <a:pt x="1672" y="792"/>
                    </a:cubicBezTo>
                    <a:cubicBezTo>
                      <a:pt x="1643" y="327"/>
                      <a:pt x="1307"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0"/>
              <p:cNvSpPr/>
              <p:nvPr/>
            </p:nvSpPr>
            <p:spPr>
              <a:xfrm>
                <a:off x="2216782" y="3760953"/>
                <a:ext cx="24110" cy="23685"/>
              </a:xfrm>
              <a:custGeom>
                <a:rect b="b" l="l" r="r" t="t"/>
                <a:pathLst>
                  <a:path extrusionOk="0" h="1673" w="1703">
                    <a:moveTo>
                      <a:pt x="821" y="0"/>
                    </a:moveTo>
                    <a:cubicBezTo>
                      <a:pt x="335" y="0"/>
                      <a:pt x="1" y="365"/>
                      <a:pt x="1" y="852"/>
                    </a:cubicBezTo>
                    <a:cubicBezTo>
                      <a:pt x="1" y="1338"/>
                      <a:pt x="335" y="1672"/>
                      <a:pt x="791" y="1672"/>
                    </a:cubicBezTo>
                    <a:cubicBezTo>
                      <a:pt x="1277" y="1672"/>
                      <a:pt x="1673" y="1368"/>
                      <a:pt x="1673" y="882"/>
                    </a:cubicBezTo>
                    <a:cubicBezTo>
                      <a:pt x="1703" y="396"/>
                      <a:pt x="1369" y="61"/>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0"/>
              <p:cNvSpPr/>
              <p:nvPr/>
            </p:nvSpPr>
            <p:spPr>
              <a:xfrm>
                <a:off x="2521890" y="4040238"/>
                <a:ext cx="23247" cy="23247"/>
              </a:xfrm>
              <a:custGeom>
                <a:rect b="b" l="l" r="r" t="t"/>
                <a:pathLst>
                  <a:path extrusionOk="0" h="1642" w="1642">
                    <a:moveTo>
                      <a:pt x="791" y="0"/>
                    </a:moveTo>
                    <a:cubicBezTo>
                      <a:pt x="335" y="0"/>
                      <a:pt x="0" y="335"/>
                      <a:pt x="0" y="790"/>
                    </a:cubicBezTo>
                    <a:cubicBezTo>
                      <a:pt x="0" y="1307"/>
                      <a:pt x="335" y="1642"/>
                      <a:pt x="821" y="1642"/>
                    </a:cubicBezTo>
                    <a:cubicBezTo>
                      <a:pt x="1277" y="1642"/>
                      <a:pt x="1642" y="1307"/>
                      <a:pt x="1642" y="790"/>
                    </a:cubicBezTo>
                    <a:cubicBezTo>
                      <a:pt x="1581" y="335"/>
                      <a:pt x="1247"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0"/>
              <p:cNvSpPr/>
              <p:nvPr/>
            </p:nvSpPr>
            <p:spPr>
              <a:xfrm>
                <a:off x="2361372" y="3850896"/>
                <a:ext cx="23685" cy="23275"/>
              </a:xfrm>
              <a:custGeom>
                <a:rect b="b" l="l" r="r" t="t"/>
                <a:pathLst>
                  <a:path extrusionOk="0" h="1644" w="1673">
                    <a:moveTo>
                      <a:pt x="852" y="0"/>
                    </a:moveTo>
                    <a:cubicBezTo>
                      <a:pt x="396" y="0"/>
                      <a:pt x="31" y="334"/>
                      <a:pt x="31" y="790"/>
                    </a:cubicBezTo>
                    <a:cubicBezTo>
                      <a:pt x="1" y="1246"/>
                      <a:pt x="365" y="1641"/>
                      <a:pt x="852" y="1641"/>
                    </a:cubicBezTo>
                    <a:cubicBezTo>
                      <a:pt x="872" y="1643"/>
                      <a:pt x="893" y="1643"/>
                      <a:pt x="913" y="1643"/>
                    </a:cubicBezTo>
                    <a:cubicBezTo>
                      <a:pt x="1366" y="1643"/>
                      <a:pt x="1672" y="1317"/>
                      <a:pt x="1672" y="851"/>
                    </a:cubicBezTo>
                    <a:cubicBezTo>
                      <a:pt x="1672" y="334"/>
                      <a:pt x="1338"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0"/>
              <p:cNvSpPr/>
              <p:nvPr/>
            </p:nvSpPr>
            <p:spPr>
              <a:xfrm>
                <a:off x="2542971" y="4107331"/>
                <a:ext cx="22822" cy="23289"/>
              </a:xfrm>
              <a:custGeom>
                <a:rect b="b" l="l" r="r" t="t"/>
                <a:pathLst>
                  <a:path extrusionOk="0" h="1645" w="1612">
                    <a:moveTo>
                      <a:pt x="848" y="1"/>
                    </a:moveTo>
                    <a:cubicBezTo>
                      <a:pt x="829" y="1"/>
                      <a:pt x="810" y="2"/>
                      <a:pt x="791" y="3"/>
                    </a:cubicBezTo>
                    <a:cubicBezTo>
                      <a:pt x="305" y="3"/>
                      <a:pt x="1" y="368"/>
                      <a:pt x="1" y="854"/>
                    </a:cubicBezTo>
                    <a:cubicBezTo>
                      <a:pt x="1" y="1340"/>
                      <a:pt x="335" y="1644"/>
                      <a:pt x="821" y="1644"/>
                    </a:cubicBezTo>
                    <a:cubicBezTo>
                      <a:pt x="1308" y="1644"/>
                      <a:pt x="1612" y="1310"/>
                      <a:pt x="1612" y="824"/>
                    </a:cubicBezTo>
                    <a:cubicBezTo>
                      <a:pt x="1583" y="329"/>
                      <a:pt x="1275" y="1"/>
                      <a:pt x="8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0"/>
              <p:cNvSpPr/>
              <p:nvPr/>
            </p:nvSpPr>
            <p:spPr>
              <a:xfrm>
                <a:off x="2470682" y="3966223"/>
                <a:ext cx="24110" cy="22822"/>
              </a:xfrm>
              <a:custGeom>
                <a:rect b="b" l="l" r="r" t="t"/>
                <a:pathLst>
                  <a:path extrusionOk="0" h="1612" w="1703">
                    <a:moveTo>
                      <a:pt x="912" y="0"/>
                    </a:moveTo>
                    <a:cubicBezTo>
                      <a:pt x="426" y="0"/>
                      <a:pt x="31" y="304"/>
                      <a:pt x="31" y="790"/>
                    </a:cubicBezTo>
                    <a:cubicBezTo>
                      <a:pt x="0" y="1277"/>
                      <a:pt x="335" y="1611"/>
                      <a:pt x="851" y="1611"/>
                    </a:cubicBezTo>
                    <a:cubicBezTo>
                      <a:pt x="1307" y="1611"/>
                      <a:pt x="1642" y="1277"/>
                      <a:pt x="1702" y="821"/>
                    </a:cubicBezTo>
                    <a:cubicBezTo>
                      <a:pt x="1702" y="334"/>
                      <a:pt x="1368"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0"/>
              <p:cNvSpPr/>
              <p:nvPr/>
            </p:nvSpPr>
            <p:spPr>
              <a:xfrm>
                <a:off x="2305436" y="3809146"/>
                <a:ext cx="23247" cy="22921"/>
              </a:xfrm>
              <a:custGeom>
                <a:rect b="b" l="l" r="r" t="t"/>
                <a:pathLst>
                  <a:path extrusionOk="0" h="1619" w="1642">
                    <a:moveTo>
                      <a:pt x="821" y="1"/>
                    </a:moveTo>
                    <a:cubicBezTo>
                      <a:pt x="365" y="1"/>
                      <a:pt x="0" y="335"/>
                      <a:pt x="0" y="821"/>
                    </a:cubicBezTo>
                    <a:cubicBezTo>
                      <a:pt x="0" y="1277"/>
                      <a:pt x="365" y="1612"/>
                      <a:pt x="821" y="1612"/>
                    </a:cubicBezTo>
                    <a:cubicBezTo>
                      <a:pt x="857" y="1616"/>
                      <a:pt x="891" y="1618"/>
                      <a:pt x="925" y="1618"/>
                    </a:cubicBezTo>
                    <a:cubicBezTo>
                      <a:pt x="1355" y="1618"/>
                      <a:pt x="1642" y="1272"/>
                      <a:pt x="1642" y="821"/>
                    </a:cubicBezTo>
                    <a:cubicBezTo>
                      <a:pt x="1642" y="335"/>
                      <a:pt x="1307"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0"/>
              <p:cNvSpPr/>
              <p:nvPr/>
            </p:nvSpPr>
            <p:spPr>
              <a:xfrm>
                <a:off x="2588161" y="4211502"/>
                <a:ext cx="24110" cy="23685"/>
              </a:xfrm>
              <a:custGeom>
                <a:rect b="b" l="l" r="r" t="t"/>
                <a:pathLst>
                  <a:path extrusionOk="0" h="1673" w="1703">
                    <a:moveTo>
                      <a:pt x="821" y="1"/>
                    </a:moveTo>
                    <a:cubicBezTo>
                      <a:pt x="335" y="1"/>
                      <a:pt x="0" y="335"/>
                      <a:pt x="0" y="821"/>
                    </a:cubicBezTo>
                    <a:cubicBezTo>
                      <a:pt x="0" y="1308"/>
                      <a:pt x="335" y="1672"/>
                      <a:pt x="791" y="1672"/>
                    </a:cubicBezTo>
                    <a:cubicBezTo>
                      <a:pt x="1277" y="1672"/>
                      <a:pt x="1672" y="1368"/>
                      <a:pt x="1672" y="852"/>
                    </a:cubicBezTo>
                    <a:cubicBezTo>
                      <a:pt x="1702" y="365"/>
                      <a:pt x="1368" y="3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0"/>
              <p:cNvSpPr/>
              <p:nvPr/>
            </p:nvSpPr>
            <p:spPr>
              <a:xfrm>
                <a:off x="2567930" y="4145202"/>
                <a:ext cx="23261" cy="23289"/>
              </a:xfrm>
              <a:custGeom>
                <a:rect b="b" l="l" r="r" t="t"/>
                <a:pathLst>
                  <a:path extrusionOk="0" h="1645" w="1643">
                    <a:moveTo>
                      <a:pt x="879" y="1"/>
                    </a:moveTo>
                    <a:cubicBezTo>
                      <a:pt x="860" y="1"/>
                      <a:pt x="841" y="1"/>
                      <a:pt x="821" y="3"/>
                    </a:cubicBezTo>
                    <a:cubicBezTo>
                      <a:pt x="305" y="3"/>
                      <a:pt x="1" y="337"/>
                      <a:pt x="1" y="823"/>
                    </a:cubicBezTo>
                    <a:cubicBezTo>
                      <a:pt x="1" y="1279"/>
                      <a:pt x="365" y="1644"/>
                      <a:pt x="821" y="1644"/>
                    </a:cubicBezTo>
                    <a:cubicBezTo>
                      <a:pt x="1308" y="1644"/>
                      <a:pt x="1642" y="1279"/>
                      <a:pt x="1642" y="793"/>
                    </a:cubicBezTo>
                    <a:cubicBezTo>
                      <a:pt x="1642" y="327"/>
                      <a:pt x="1307" y="1"/>
                      <a:pt x="8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0"/>
              <p:cNvSpPr/>
              <p:nvPr/>
            </p:nvSpPr>
            <p:spPr>
              <a:xfrm>
                <a:off x="2425067" y="3861217"/>
                <a:ext cx="22383" cy="23247"/>
              </a:xfrm>
              <a:custGeom>
                <a:rect b="b" l="l" r="r" t="t"/>
                <a:pathLst>
                  <a:path extrusionOk="0" h="1642" w="1581">
                    <a:moveTo>
                      <a:pt x="821" y="1"/>
                    </a:moveTo>
                    <a:cubicBezTo>
                      <a:pt x="335" y="1"/>
                      <a:pt x="0" y="365"/>
                      <a:pt x="0" y="821"/>
                    </a:cubicBezTo>
                    <a:cubicBezTo>
                      <a:pt x="0" y="1277"/>
                      <a:pt x="335" y="1642"/>
                      <a:pt x="791" y="1642"/>
                    </a:cubicBezTo>
                    <a:cubicBezTo>
                      <a:pt x="1246" y="1642"/>
                      <a:pt x="1581" y="1277"/>
                      <a:pt x="1581" y="821"/>
                    </a:cubicBezTo>
                    <a:cubicBezTo>
                      <a:pt x="1581" y="365"/>
                      <a:pt x="1246" y="3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0"/>
              <p:cNvSpPr/>
              <p:nvPr/>
            </p:nvSpPr>
            <p:spPr>
              <a:xfrm>
                <a:off x="2393213" y="3857352"/>
                <a:ext cx="23261" cy="22808"/>
              </a:xfrm>
              <a:custGeom>
                <a:rect b="b" l="l" r="r" t="t"/>
                <a:pathLst>
                  <a:path extrusionOk="0" h="1611" w="1643">
                    <a:moveTo>
                      <a:pt x="882" y="0"/>
                    </a:moveTo>
                    <a:cubicBezTo>
                      <a:pt x="427" y="0"/>
                      <a:pt x="62" y="304"/>
                      <a:pt x="31" y="760"/>
                    </a:cubicBezTo>
                    <a:cubicBezTo>
                      <a:pt x="1" y="1216"/>
                      <a:pt x="335" y="1611"/>
                      <a:pt x="822" y="1611"/>
                    </a:cubicBezTo>
                    <a:cubicBezTo>
                      <a:pt x="1308" y="1611"/>
                      <a:pt x="1642" y="1246"/>
                      <a:pt x="1642" y="790"/>
                    </a:cubicBezTo>
                    <a:cubicBezTo>
                      <a:pt x="1642" y="334"/>
                      <a:pt x="1338" y="0"/>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0"/>
              <p:cNvSpPr/>
              <p:nvPr/>
            </p:nvSpPr>
            <p:spPr>
              <a:xfrm>
                <a:off x="2192686" y="3723946"/>
                <a:ext cx="22397" cy="23247"/>
              </a:xfrm>
              <a:custGeom>
                <a:rect b="b" l="l" r="r" t="t"/>
                <a:pathLst>
                  <a:path extrusionOk="0" h="1642" w="1582">
                    <a:moveTo>
                      <a:pt x="821" y="0"/>
                    </a:moveTo>
                    <a:cubicBezTo>
                      <a:pt x="335" y="0"/>
                      <a:pt x="1" y="335"/>
                      <a:pt x="1" y="851"/>
                    </a:cubicBezTo>
                    <a:cubicBezTo>
                      <a:pt x="1" y="1307"/>
                      <a:pt x="335" y="1642"/>
                      <a:pt x="791" y="1642"/>
                    </a:cubicBezTo>
                    <a:cubicBezTo>
                      <a:pt x="1247" y="1642"/>
                      <a:pt x="1581" y="1307"/>
                      <a:pt x="1581" y="851"/>
                    </a:cubicBezTo>
                    <a:cubicBezTo>
                      <a:pt x="1581" y="396"/>
                      <a:pt x="1247" y="31"/>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0"/>
              <p:cNvSpPr/>
              <p:nvPr/>
            </p:nvSpPr>
            <p:spPr>
              <a:xfrm>
                <a:off x="2167726" y="3719642"/>
                <a:ext cx="16366" cy="23247"/>
              </a:xfrm>
              <a:custGeom>
                <a:rect b="b" l="l" r="r" t="t"/>
                <a:pathLst>
                  <a:path extrusionOk="0" h="1642" w="1156">
                    <a:moveTo>
                      <a:pt x="335" y="0"/>
                    </a:moveTo>
                    <a:cubicBezTo>
                      <a:pt x="244" y="0"/>
                      <a:pt x="122" y="0"/>
                      <a:pt x="1" y="92"/>
                    </a:cubicBezTo>
                    <a:lnTo>
                      <a:pt x="1" y="1551"/>
                    </a:lnTo>
                    <a:cubicBezTo>
                      <a:pt x="92" y="1611"/>
                      <a:pt x="183" y="1642"/>
                      <a:pt x="305" y="1642"/>
                    </a:cubicBezTo>
                    <a:cubicBezTo>
                      <a:pt x="761" y="1642"/>
                      <a:pt x="1095" y="1307"/>
                      <a:pt x="1156" y="821"/>
                    </a:cubicBezTo>
                    <a:cubicBezTo>
                      <a:pt x="1156" y="396"/>
                      <a:pt x="791" y="31"/>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0"/>
              <p:cNvSpPr/>
              <p:nvPr/>
            </p:nvSpPr>
            <p:spPr>
              <a:xfrm>
                <a:off x="2552867" y="4045746"/>
                <a:ext cx="23261" cy="22468"/>
              </a:xfrm>
              <a:custGeom>
                <a:rect b="b" l="l" r="r" t="t"/>
                <a:pathLst>
                  <a:path extrusionOk="0" h="1587" w="1643">
                    <a:moveTo>
                      <a:pt x="969" y="0"/>
                    </a:moveTo>
                    <a:cubicBezTo>
                      <a:pt x="940" y="0"/>
                      <a:pt x="912" y="2"/>
                      <a:pt x="882" y="6"/>
                    </a:cubicBezTo>
                    <a:cubicBezTo>
                      <a:pt x="426" y="6"/>
                      <a:pt x="92" y="310"/>
                      <a:pt x="62" y="766"/>
                    </a:cubicBezTo>
                    <a:cubicBezTo>
                      <a:pt x="1" y="1222"/>
                      <a:pt x="396" y="1587"/>
                      <a:pt x="852" y="1587"/>
                    </a:cubicBezTo>
                    <a:cubicBezTo>
                      <a:pt x="1308" y="1587"/>
                      <a:pt x="1642" y="1253"/>
                      <a:pt x="1642" y="797"/>
                    </a:cubicBezTo>
                    <a:cubicBezTo>
                      <a:pt x="1642" y="372"/>
                      <a:pt x="1352" y="0"/>
                      <a:pt x="9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0"/>
              <p:cNvSpPr/>
              <p:nvPr/>
            </p:nvSpPr>
            <p:spPr>
              <a:xfrm>
                <a:off x="2310604" y="3778169"/>
                <a:ext cx="23671" cy="22822"/>
              </a:xfrm>
              <a:custGeom>
                <a:rect b="b" l="l" r="r" t="t"/>
                <a:pathLst>
                  <a:path extrusionOk="0" h="1612" w="1672">
                    <a:moveTo>
                      <a:pt x="821" y="0"/>
                    </a:moveTo>
                    <a:cubicBezTo>
                      <a:pt x="365" y="0"/>
                      <a:pt x="0" y="365"/>
                      <a:pt x="30" y="851"/>
                    </a:cubicBezTo>
                    <a:cubicBezTo>
                      <a:pt x="61" y="1307"/>
                      <a:pt x="395" y="1611"/>
                      <a:pt x="851" y="1611"/>
                    </a:cubicBezTo>
                    <a:cubicBezTo>
                      <a:pt x="1307" y="1581"/>
                      <a:pt x="1672" y="1216"/>
                      <a:pt x="1672" y="760"/>
                    </a:cubicBezTo>
                    <a:cubicBezTo>
                      <a:pt x="1672" y="304"/>
                      <a:pt x="1307" y="0"/>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0"/>
              <p:cNvSpPr/>
              <p:nvPr/>
            </p:nvSpPr>
            <p:spPr>
              <a:xfrm>
                <a:off x="2279613" y="3772577"/>
                <a:ext cx="23247" cy="22383"/>
              </a:xfrm>
              <a:custGeom>
                <a:rect b="b" l="l" r="r" t="t"/>
                <a:pathLst>
                  <a:path extrusionOk="0" h="1581" w="1642">
                    <a:moveTo>
                      <a:pt x="852" y="0"/>
                    </a:moveTo>
                    <a:cubicBezTo>
                      <a:pt x="396" y="0"/>
                      <a:pt x="1" y="334"/>
                      <a:pt x="61" y="821"/>
                    </a:cubicBezTo>
                    <a:cubicBezTo>
                      <a:pt x="92" y="1277"/>
                      <a:pt x="426" y="1581"/>
                      <a:pt x="882" y="1581"/>
                    </a:cubicBezTo>
                    <a:cubicBezTo>
                      <a:pt x="1338" y="1581"/>
                      <a:pt x="1642" y="1216"/>
                      <a:pt x="1642" y="790"/>
                    </a:cubicBezTo>
                    <a:cubicBezTo>
                      <a:pt x="1642" y="334"/>
                      <a:pt x="1308"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0"/>
              <p:cNvSpPr/>
              <p:nvPr/>
            </p:nvSpPr>
            <p:spPr>
              <a:xfrm>
                <a:off x="2546411" y="4076383"/>
                <a:ext cx="23685" cy="22383"/>
              </a:xfrm>
              <a:custGeom>
                <a:rect b="b" l="l" r="r" t="t"/>
                <a:pathLst>
                  <a:path extrusionOk="0" h="1581" w="1673">
                    <a:moveTo>
                      <a:pt x="852" y="0"/>
                    </a:moveTo>
                    <a:cubicBezTo>
                      <a:pt x="366" y="0"/>
                      <a:pt x="1" y="365"/>
                      <a:pt x="62" y="821"/>
                    </a:cubicBezTo>
                    <a:cubicBezTo>
                      <a:pt x="92" y="1277"/>
                      <a:pt x="426" y="1581"/>
                      <a:pt x="882" y="1581"/>
                    </a:cubicBezTo>
                    <a:cubicBezTo>
                      <a:pt x="1338" y="1581"/>
                      <a:pt x="1673" y="1247"/>
                      <a:pt x="1673" y="760"/>
                    </a:cubicBezTo>
                    <a:cubicBezTo>
                      <a:pt x="1642" y="304"/>
                      <a:pt x="1308"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0"/>
              <p:cNvSpPr/>
              <p:nvPr/>
            </p:nvSpPr>
            <p:spPr>
              <a:xfrm>
                <a:off x="2248636" y="3766121"/>
                <a:ext cx="23247" cy="22822"/>
              </a:xfrm>
              <a:custGeom>
                <a:rect b="b" l="l" r="r" t="t"/>
                <a:pathLst>
                  <a:path extrusionOk="0" h="1612" w="1642">
                    <a:moveTo>
                      <a:pt x="821" y="0"/>
                    </a:moveTo>
                    <a:cubicBezTo>
                      <a:pt x="334" y="0"/>
                      <a:pt x="0" y="365"/>
                      <a:pt x="0" y="821"/>
                    </a:cubicBezTo>
                    <a:cubicBezTo>
                      <a:pt x="0" y="1277"/>
                      <a:pt x="334" y="1611"/>
                      <a:pt x="790" y="1611"/>
                    </a:cubicBezTo>
                    <a:cubicBezTo>
                      <a:pt x="1277" y="1611"/>
                      <a:pt x="1641" y="1246"/>
                      <a:pt x="1641" y="790"/>
                    </a:cubicBezTo>
                    <a:cubicBezTo>
                      <a:pt x="1641" y="335"/>
                      <a:pt x="1277" y="31"/>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0"/>
              <p:cNvSpPr/>
              <p:nvPr/>
            </p:nvSpPr>
            <p:spPr>
              <a:xfrm>
                <a:off x="2578265" y="4082810"/>
                <a:ext cx="23247" cy="22411"/>
              </a:xfrm>
              <a:custGeom>
                <a:rect b="b" l="l" r="r" t="t"/>
                <a:pathLst>
                  <a:path extrusionOk="0" h="1583" w="1642">
                    <a:moveTo>
                      <a:pt x="824" y="0"/>
                    </a:moveTo>
                    <a:cubicBezTo>
                      <a:pt x="398" y="0"/>
                      <a:pt x="89" y="326"/>
                      <a:pt x="31" y="762"/>
                    </a:cubicBezTo>
                    <a:cubicBezTo>
                      <a:pt x="0" y="1218"/>
                      <a:pt x="395" y="1583"/>
                      <a:pt x="851" y="1583"/>
                    </a:cubicBezTo>
                    <a:cubicBezTo>
                      <a:pt x="1277" y="1583"/>
                      <a:pt x="1642" y="1249"/>
                      <a:pt x="1642" y="793"/>
                    </a:cubicBezTo>
                    <a:cubicBezTo>
                      <a:pt x="1642" y="354"/>
                      <a:pt x="1333" y="1"/>
                      <a:pt x="931" y="1"/>
                    </a:cubicBezTo>
                    <a:cubicBezTo>
                      <a:pt x="915" y="1"/>
                      <a:pt x="898" y="1"/>
                      <a:pt x="882" y="2"/>
                    </a:cubicBezTo>
                    <a:cubicBezTo>
                      <a:pt x="862" y="1"/>
                      <a:pt x="843"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0"/>
              <p:cNvSpPr/>
              <p:nvPr/>
            </p:nvSpPr>
            <p:spPr>
              <a:xfrm>
                <a:off x="2614409" y="4249345"/>
                <a:ext cx="22383" cy="15106"/>
              </a:xfrm>
              <a:custGeom>
                <a:rect b="b" l="l" r="r" t="t"/>
                <a:pathLst>
                  <a:path extrusionOk="0" h="1067" w="1581">
                    <a:moveTo>
                      <a:pt x="764" y="0"/>
                    </a:moveTo>
                    <a:cubicBezTo>
                      <a:pt x="335" y="0"/>
                      <a:pt x="0" y="326"/>
                      <a:pt x="0" y="762"/>
                    </a:cubicBezTo>
                    <a:cubicBezTo>
                      <a:pt x="0" y="884"/>
                      <a:pt x="0" y="1005"/>
                      <a:pt x="31" y="1066"/>
                    </a:cubicBezTo>
                    <a:lnTo>
                      <a:pt x="1551" y="1066"/>
                    </a:lnTo>
                    <a:cubicBezTo>
                      <a:pt x="1581" y="1005"/>
                      <a:pt x="1581" y="914"/>
                      <a:pt x="1581" y="853"/>
                    </a:cubicBezTo>
                    <a:cubicBezTo>
                      <a:pt x="1581" y="398"/>
                      <a:pt x="1277" y="33"/>
                      <a:pt x="821" y="2"/>
                    </a:cubicBezTo>
                    <a:cubicBezTo>
                      <a:pt x="802" y="1"/>
                      <a:pt x="783" y="0"/>
                      <a:pt x="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0"/>
              <p:cNvSpPr/>
              <p:nvPr/>
            </p:nvSpPr>
            <p:spPr>
              <a:xfrm>
                <a:off x="2476699" y="3936096"/>
                <a:ext cx="23261" cy="22383"/>
              </a:xfrm>
              <a:custGeom>
                <a:rect b="b" l="l" r="r" t="t"/>
                <a:pathLst>
                  <a:path extrusionOk="0" h="1581" w="1643">
                    <a:moveTo>
                      <a:pt x="821" y="0"/>
                    </a:moveTo>
                    <a:cubicBezTo>
                      <a:pt x="365" y="0"/>
                      <a:pt x="31" y="335"/>
                      <a:pt x="1" y="760"/>
                    </a:cubicBezTo>
                    <a:cubicBezTo>
                      <a:pt x="1" y="1247"/>
                      <a:pt x="335" y="1581"/>
                      <a:pt x="821" y="1581"/>
                    </a:cubicBezTo>
                    <a:cubicBezTo>
                      <a:pt x="1277" y="1581"/>
                      <a:pt x="1642" y="1247"/>
                      <a:pt x="1642" y="791"/>
                    </a:cubicBezTo>
                    <a:cubicBezTo>
                      <a:pt x="1642" y="335"/>
                      <a:pt x="1277" y="0"/>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0"/>
              <p:cNvSpPr/>
              <p:nvPr/>
            </p:nvSpPr>
            <p:spPr>
              <a:xfrm>
                <a:off x="2618713" y="4218382"/>
                <a:ext cx="23247" cy="22397"/>
              </a:xfrm>
              <a:custGeom>
                <a:rect b="b" l="l" r="r" t="t"/>
                <a:pathLst>
                  <a:path extrusionOk="0" h="1582" w="1642">
                    <a:moveTo>
                      <a:pt x="791" y="1"/>
                    </a:moveTo>
                    <a:cubicBezTo>
                      <a:pt x="335" y="1"/>
                      <a:pt x="0" y="335"/>
                      <a:pt x="0" y="822"/>
                    </a:cubicBezTo>
                    <a:cubicBezTo>
                      <a:pt x="31" y="1278"/>
                      <a:pt x="365" y="1582"/>
                      <a:pt x="821" y="1582"/>
                    </a:cubicBezTo>
                    <a:cubicBezTo>
                      <a:pt x="1277" y="1551"/>
                      <a:pt x="1642" y="1217"/>
                      <a:pt x="1581" y="791"/>
                    </a:cubicBezTo>
                    <a:cubicBezTo>
                      <a:pt x="1581" y="335"/>
                      <a:pt x="1247"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0"/>
              <p:cNvSpPr/>
              <p:nvPr/>
            </p:nvSpPr>
            <p:spPr>
              <a:xfrm>
                <a:off x="2502098" y="3972580"/>
                <a:ext cx="22822" cy="22482"/>
              </a:xfrm>
              <a:custGeom>
                <a:rect b="b" l="l" r="r" t="t"/>
                <a:pathLst>
                  <a:path extrusionOk="0" h="1588" w="1612">
                    <a:moveTo>
                      <a:pt x="753" y="0"/>
                    </a:moveTo>
                    <a:cubicBezTo>
                      <a:pt x="348" y="0"/>
                      <a:pt x="59" y="345"/>
                      <a:pt x="30" y="767"/>
                    </a:cubicBezTo>
                    <a:cubicBezTo>
                      <a:pt x="0" y="1223"/>
                      <a:pt x="334" y="1588"/>
                      <a:pt x="821" y="1588"/>
                    </a:cubicBezTo>
                    <a:cubicBezTo>
                      <a:pt x="1277" y="1588"/>
                      <a:pt x="1611" y="1253"/>
                      <a:pt x="1611" y="797"/>
                    </a:cubicBezTo>
                    <a:cubicBezTo>
                      <a:pt x="1611" y="347"/>
                      <a:pt x="1350" y="0"/>
                      <a:pt x="949" y="0"/>
                    </a:cubicBezTo>
                    <a:cubicBezTo>
                      <a:pt x="917" y="0"/>
                      <a:pt x="885" y="3"/>
                      <a:pt x="851" y="7"/>
                    </a:cubicBezTo>
                    <a:cubicBezTo>
                      <a:pt x="818" y="3"/>
                      <a:pt x="785" y="0"/>
                      <a:pt x="7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0"/>
              <p:cNvSpPr/>
              <p:nvPr/>
            </p:nvSpPr>
            <p:spPr>
              <a:xfrm>
                <a:off x="2335988" y="3814285"/>
                <a:ext cx="24110" cy="22850"/>
              </a:xfrm>
              <a:custGeom>
                <a:rect b="b" l="l" r="r" t="t"/>
                <a:pathLst>
                  <a:path extrusionOk="0" h="1614" w="1703">
                    <a:moveTo>
                      <a:pt x="909" y="1"/>
                    </a:moveTo>
                    <a:cubicBezTo>
                      <a:pt x="890" y="1"/>
                      <a:pt x="871" y="1"/>
                      <a:pt x="851" y="2"/>
                    </a:cubicBezTo>
                    <a:cubicBezTo>
                      <a:pt x="395" y="2"/>
                      <a:pt x="0" y="337"/>
                      <a:pt x="61" y="854"/>
                    </a:cubicBezTo>
                    <a:cubicBezTo>
                      <a:pt x="92" y="1309"/>
                      <a:pt x="426" y="1613"/>
                      <a:pt x="882" y="1613"/>
                    </a:cubicBezTo>
                    <a:cubicBezTo>
                      <a:pt x="1338" y="1553"/>
                      <a:pt x="1703" y="1218"/>
                      <a:pt x="1703" y="762"/>
                    </a:cubicBezTo>
                    <a:cubicBezTo>
                      <a:pt x="1644" y="326"/>
                      <a:pt x="1335" y="1"/>
                      <a:pt x="9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0"/>
              <p:cNvSpPr/>
              <p:nvPr/>
            </p:nvSpPr>
            <p:spPr>
              <a:xfrm>
                <a:off x="2573961" y="4113390"/>
                <a:ext cx="23247" cy="23247"/>
              </a:xfrm>
              <a:custGeom>
                <a:rect b="b" l="l" r="r" t="t"/>
                <a:pathLst>
                  <a:path extrusionOk="0" h="1642" w="1642">
                    <a:moveTo>
                      <a:pt x="851" y="0"/>
                    </a:moveTo>
                    <a:cubicBezTo>
                      <a:pt x="335" y="0"/>
                      <a:pt x="0" y="335"/>
                      <a:pt x="0" y="851"/>
                    </a:cubicBezTo>
                    <a:cubicBezTo>
                      <a:pt x="0" y="1307"/>
                      <a:pt x="335" y="1642"/>
                      <a:pt x="790" y="1642"/>
                    </a:cubicBezTo>
                    <a:cubicBezTo>
                      <a:pt x="1246" y="1642"/>
                      <a:pt x="1611" y="1307"/>
                      <a:pt x="1611" y="851"/>
                    </a:cubicBezTo>
                    <a:cubicBezTo>
                      <a:pt x="1642" y="396"/>
                      <a:pt x="1277" y="31"/>
                      <a:pt x="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0"/>
              <p:cNvSpPr/>
              <p:nvPr/>
            </p:nvSpPr>
            <p:spPr>
              <a:xfrm>
                <a:off x="2449588" y="3898635"/>
                <a:ext cx="23261" cy="22836"/>
              </a:xfrm>
              <a:custGeom>
                <a:rect b="b" l="l" r="r" t="t"/>
                <a:pathLst>
                  <a:path extrusionOk="0" h="1613" w="1643">
                    <a:moveTo>
                      <a:pt x="794" y="0"/>
                    </a:moveTo>
                    <a:cubicBezTo>
                      <a:pt x="363" y="0"/>
                      <a:pt x="1" y="325"/>
                      <a:pt x="1" y="762"/>
                    </a:cubicBezTo>
                    <a:cubicBezTo>
                      <a:pt x="1" y="1279"/>
                      <a:pt x="366" y="1613"/>
                      <a:pt x="852" y="1613"/>
                    </a:cubicBezTo>
                    <a:cubicBezTo>
                      <a:pt x="1308" y="1613"/>
                      <a:pt x="1642" y="1279"/>
                      <a:pt x="1642" y="823"/>
                    </a:cubicBezTo>
                    <a:cubicBezTo>
                      <a:pt x="1642" y="367"/>
                      <a:pt x="1308" y="2"/>
                      <a:pt x="852" y="2"/>
                    </a:cubicBezTo>
                    <a:cubicBezTo>
                      <a:pt x="833" y="1"/>
                      <a:pt x="813" y="0"/>
                      <a:pt x="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0"/>
              <p:cNvSpPr/>
              <p:nvPr/>
            </p:nvSpPr>
            <p:spPr>
              <a:xfrm>
                <a:off x="2368692" y="3819905"/>
                <a:ext cx="22397" cy="22411"/>
              </a:xfrm>
              <a:custGeom>
                <a:rect b="b" l="l" r="r" t="t"/>
                <a:pathLst>
                  <a:path extrusionOk="0" h="1583" w="1582">
                    <a:moveTo>
                      <a:pt x="791" y="1"/>
                    </a:moveTo>
                    <a:cubicBezTo>
                      <a:pt x="335" y="1"/>
                      <a:pt x="0" y="335"/>
                      <a:pt x="0" y="761"/>
                    </a:cubicBezTo>
                    <a:cubicBezTo>
                      <a:pt x="0" y="1216"/>
                      <a:pt x="274" y="1551"/>
                      <a:pt x="760" y="1581"/>
                    </a:cubicBezTo>
                    <a:cubicBezTo>
                      <a:pt x="778" y="1582"/>
                      <a:pt x="796" y="1583"/>
                      <a:pt x="813" y="1583"/>
                    </a:cubicBezTo>
                    <a:cubicBezTo>
                      <a:pt x="1244" y="1583"/>
                      <a:pt x="1581" y="1229"/>
                      <a:pt x="1581" y="791"/>
                    </a:cubicBezTo>
                    <a:cubicBezTo>
                      <a:pt x="1581" y="335"/>
                      <a:pt x="1247"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0"/>
              <p:cNvSpPr/>
              <p:nvPr/>
            </p:nvSpPr>
            <p:spPr>
              <a:xfrm>
                <a:off x="2418611" y="3892604"/>
                <a:ext cx="23247" cy="22850"/>
              </a:xfrm>
              <a:custGeom>
                <a:rect b="b" l="l" r="r" t="t"/>
                <a:pathLst>
                  <a:path extrusionOk="0" h="1614" w="1642">
                    <a:moveTo>
                      <a:pt x="772" y="1"/>
                    </a:moveTo>
                    <a:cubicBezTo>
                      <a:pt x="339" y="1"/>
                      <a:pt x="0" y="384"/>
                      <a:pt x="0" y="823"/>
                    </a:cubicBezTo>
                    <a:cubicBezTo>
                      <a:pt x="0" y="1279"/>
                      <a:pt x="365" y="1613"/>
                      <a:pt x="821" y="1613"/>
                    </a:cubicBezTo>
                    <a:cubicBezTo>
                      <a:pt x="1277" y="1613"/>
                      <a:pt x="1642" y="1279"/>
                      <a:pt x="1642" y="823"/>
                    </a:cubicBezTo>
                    <a:cubicBezTo>
                      <a:pt x="1642" y="367"/>
                      <a:pt x="1277" y="33"/>
                      <a:pt x="821" y="2"/>
                    </a:cubicBezTo>
                    <a:cubicBezTo>
                      <a:pt x="804" y="1"/>
                      <a:pt x="788" y="1"/>
                      <a:pt x="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0"/>
              <p:cNvSpPr/>
              <p:nvPr/>
            </p:nvSpPr>
            <p:spPr>
              <a:xfrm>
                <a:off x="2592465" y="4181290"/>
                <a:ext cx="23671" cy="22482"/>
              </a:xfrm>
              <a:custGeom>
                <a:rect b="b" l="l" r="r" t="t"/>
                <a:pathLst>
                  <a:path extrusionOk="0" h="1588" w="1672">
                    <a:moveTo>
                      <a:pt x="926" y="0"/>
                    </a:moveTo>
                    <a:cubicBezTo>
                      <a:pt x="892" y="0"/>
                      <a:pt x="857" y="2"/>
                      <a:pt x="821" y="7"/>
                    </a:cubicBezTo>
                    <a:cubicBezTo>
                      <a:pt x="365" y="7"/>
                      <a:pt x="0" y="341"/>
                      <a:pt x="31" y="828"/>
                    </a:cubicBezTo>
                    <a:cubicBezTo>
                      <a:pt x="61" y="1284"/>
                      <a:pt x="395" y="1587"/>
                      <a:pt x="851" y="1587"/>
                    </a:cubicBezTo>
                    <a:cubicBezTo>
                      <a:pt x="1307" y="1557"/>
                      <a:pt x="1672" y="1223"/>
                      <a:pt x="1672" y="767"/>
                    </a:cubicBezTo>
                    <a:cubicBezTo>
                      <a:pt x="1672" y="344"/>
                      <a:pt x="1359" y="0"/>
                      <a:pt x="9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0"/>
              <p:cNvSpPr/>
              <p:nvPr/>
            </p:nvSpPr>
            <p:spPr>
              <a:xfrm>
                <a:off x="2527058" y="4009658"/>
                <a:ext cx="23671" cy="22411"/>
              </a:xfrm>
              <a:custGeom>
                <a:rect b="b" l="l" r="r" t="t"/>
                <a:pathLst>
                  <a:path extrusionOk="0" h="1583" w="1672">
                    <a:moveTo>
                      <a:pt x="824" y="0"/>
                    </a:moveTo>
                    <a:cubicBezTo>
                      <a:pt x="395" y="0"/>
                      <a:pt x="61" y="325"/>
                      <a:pt x="61" y="762"/>
                    </a:cubicBezTo>
                    <a:cubicBezTo>
                      <a:pt x="0" y="1218"/>
                      <a:pt x="365" y="1583"/>
                      <a:pt x="851" y="1583"/>
                    </a:cubicBezTo>
                    <a:cubicBezTo>
                      <a:pt x="1307" y="1583"/>
                      <a:pt x="1641" y="1248"/>
                      <a:pt x="1641" y="792"/>
                    </a:cubicBezTo>
                    <a:cubicBezTo>
                      <a:pt x="1672" y="336"/>
                      <a:pt x="1337" y="2"/>
                      <a:pt x="882" y="2"/>
                    </a:cubicBezTo>
                    <a:cubicBezTo>
                      <a:pt x="862" y="1"/>
                      <a:pt x="843" y="0"/>
                      <a:pt x="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0"/>
              <p:cNvSpPr/>
              <p:nvPr/>
            </p:nvSpPr>
            <p:spPr>
              <a:xfrm>
                <a:off x="2223677" y="3730373"/>
                <a:ext cx="23247" cy="22850"/>
              </a:xfrm>
              <a:custGeom>
                <a:rect b="b" l="l" r="r" t="t"/>
                <a:pathLst>
                  <a:path extrusionOk="0" h="1614" w="1642">
                    <a:moveTo>
                      <a:pt x="798" y="1"/>
                    </a:moveTo>
                    <a:cubicBezTo>
                      <a:pt x="365" y="1"/>
                      <a:pt x="0" y="355"/>
                      <a:pt x="0" y="793"/>
                    </a:cubicBezTo>
                    <a:cubicBezTo>
                      <a:pt x="0" y="1249"/>
                      <a:pt x="334" y="1613"/>
                      <a:pt x="790" y="1613"/>
                    </a:cubicBezTo>
                    <a:cubicBezTo>
                      <a:pt x="1216" y="1613"/>
                      <a:pt x="1611" y="1249"/>
                      <a:pt x="1611" y="823"/>
                    </a:cubicBezTo>
                    <a:cubicBezTo>
                      <a:pt x="1641" y="397"/>
                      <a:pt x="1307" y="2"/>
                      <a:pt x="851" y="2"/>
                    </a:cubicBezTo>
                    <a:cubicBezTo>
                      <a:pt x="833" y="1"/>
                      <a:pt x="816" y="1"/>
                      <a:pt x="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0"/>
              <p:cNvSpPr/>
              <p:nvPr/>
            </p:nvSpPr>
            <p:spPr>
              <a:xfrm>
                <a:off x="2598921" y="4149506"/>
                <a:ext cx="23671" cy="22510"/>
              </a:xfrm>
              <a:custGeom>
                <a:rect b="b" l="l" r="r" t="t"/>
                <a:pathLst>
                  <a:path extrusionOk="0" h="1590" w="1672">
                    <a:moveTo>
                      <a:pt x="847" y="1"/>
                    </a:moveTo>
                    <a:cubicBezTo>
                      <a:pt x="365" y="1"/>
                      <a:pt x="31" y="326"/>
                      <a:pt x="31" y="763"/>
                    </a:cubicBezTo>
                    <a:cubicBezTo>
                      <a:pt x="0" y="1218"/>
                      <a:pt x="334" y="1553"/>
                      <a:pt x="790" y="1583"/>
                    </a:cubicBezTo>
                    <a:cubicBezTo>
                      <a:pt x="824" y="1588"/>
                      <a:pt x="857" y="1590"/>
                      <a:pt x="890" y="1590"/>
                    </a:cubicBezTo>
                    <a:cubicBezTo>
                      <a:pt x="1298" y="1590"/>
                      <a:pt x="1611" y="1250"/>
                      <a:pt x="1611" y="884"/>
                    </a:cubicBezTo>
                    <a:cubicBezTo>
                      <a:pt x="1672" y="428"/>
                      <a:pt x="1368" y="33"/>
                      <a:pt x="912" y="3"/>
                    </a:cubicBezTo>
                    <a:cubicBezTo>
                      <a:pt x="890" y="1"/>
                      <a:pt x="869" y="1"/>
                      <a:pt x="8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0"/>
              <p:cNvSpPr/>
              <p:nvPr/>
            </p:nvSpPr>
            <p:spPr>
              <a:xfrm>
                <a:off x="2255078" y="3736418"/>
                <a:ext cx="22397" cy="22397"/>
              </a:xfrm>
              <a:custGeom>
                <a:rect b="b" l="l" r="r" t="t"/>
                <a:pathLst>
                  <a:path extrusionOk="0" h="1582" w="1582">
                    <a:moveTo>
                      <a:pt x="822" y="1"/>
                    </a:moveTo>
                    <a:cubicBezTo>
                      <a:pt x="427" y="1"/>
                      <a:pt x="1" y="366"/>
                      <a:pt x="1" y="791"/>
                    </a:cubicBezTo>
                    <a:cubicBezTo>
                      <a:pt x="1" y="1217"/>
                      <a:pt x="366" y="1581"/>
                      <a:pt x="791" y="1581"/>
                    </a:cubicBezTo>
                    <a:cubicBezTo>
                      <a:pt x="1217" y="1581"/>
                      <a:pt x="1582" y="1217"/>
                      <a:pt x="1582" y="791"/>
                    </a:cubicBezTo>
                    <a:cubicBezTo>
                      <a:pt x="1582" y="366"/>
                      <a:pt x="1247" y="1"/>
                      <a:pt x="8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0"/>
              <p:cNvSpPr/>
              <p:nvPr/>
            </p:nvSpPr>
            <p:spPr>
              <a:xfrm>
                <a:off x="2534363" y="3977832"/>
                <a:ext cx="21958" cy="22822"/>
              </a:xfrm>
              <a:custGeom>
                <a:rect b="b" l="l" r="r" t="t"/>
                <a:pathLst>
                  <a:path extrusionOk="0" h="1612" w="1551">
                    <a:moveTo>
                      <a:pt x="791" y="1"/>
                    </a:moveTo>
                    <a:cubicBezTo>
                      <a:pt x="366" y="1"/>
                      <a:pt x="1" y="396"/>
                      <a:pt x="1" y="791"/>
                    </a:cubicBezTo>
                    <a:cubicBezTo>
                      <a:pt x="1" y="1247"/>
                      <a:pt x="366" y="1612"/>
                      <a:pt x="791" y="1612"/>
                    </a:cubicBezTo>
                    <a:cubicBezTo>
                      <a:pt x="1217" y="1551"/>
                      <a:pt x="1551" y="1217"/>
                      <a:pt x="1551" y="791"/>
                    </a:cubicBezTo>
                    <a:cubicBezTo>
                      <a:pt x="1551" y="426"/>
                      <a:pt x="1217" y="3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0"/>
              <p:cNvSpPr/>
              <p:nvPr/>
            </p:nvSpPr>
            <p:spPr>
              <a:xfrm>
                <a:off x="2342869" y="3784596"/>
                <a:ext cx="22822" cy="22411"/>
              </a:xfrm>
              <a:custGeom>
                <a:rect b="b" l="l" r="r" t="t"/>
                <a:pathLst>
                  <a:path extrusionOk="0" h="1583" w="1612">
                    <a:moveTo>
                      <a:pt x="775" y="0"/>
                    </a:moveTo>
                    <a:cubicBezTo>
                      <a:pt x="424" y="0"/>
                      <a:pt x="60" y="324"/>
                      <a:pt x="31" y="732"/>
                    </a:cubicBezTo>
                    <a:cubicBezTo>
                      <a:pt x="1" y="1157"/>
                      <a:pt x="365" y="1583"/>
                      <a:pt x="791" y="1583"/>
                    </a:cubicBezTo>
                    <a:cubicBezTo>
                      <a:pt x="1156" y="1583"/>
                      <a:pt x="1551" y="1218"/>
                      <a:pt x="1581" y="853"/>
                    </a:cubicBezTo>
                    <a:cubicBezTo>
                      <a:pt x="1612" y="428"/>
                      <a:pt x="1247" y="2"/>
                      <a:pt x="821" y="2"/>
                    </a:cubicBezTo>
                    <a:cubicBezTo>
                      <a:pt x="806" y="1"/>
                      <a:pt x="790" y="0"/>
                      <a:pt x="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0"/>
              <p:cNvSpPr/>
              <p:nvPr/>
            </p:nvSpPr>
            <p:spPr>
              <a:xfrm>
                <a:off x="2506827" y="3940824"/>
                <a:ext cx="22397" cy="21958"/>
              </a:xfrm>
              <a:custGeom>
                <a:rect b="b" l="l" r="r" t="t"/>
                <a:pathLst>
                  <a:path extrusionOk="0" h="1551" w="1582">
                    <a:moveTo>
                      <a:pt x="791" y="1"/>
                    </a:moveTo>
                    <a:cubicBezTo>
                      <a:pt x="365" y="1"/>
                      <a:pt x="0" y="366"/>
                      <a:pt x="0" y="791"/>
                    </a:cubicBezTo>
                    <a:cubicBezTo>
                      <a:pt x="31" y="1217"/>
                      <a:pt x="365" y="1551"/>
                      <a:pt x="791" y="1551"/>
                    </a:cubicBezTo>
                    <a:cubicBezTo>
                      <a:pt x="1216" y="1551"/>
                      <a:pt x="1581" y="1186"/>
                      <a:pt x="1581" y="761"/>
                    </a:cubicBezTo>
                    <a:cubicBezTo>
                      <a:pt x="1581" y="366"/>
                      <a:pt x="1216"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0"/>
              <p:cNvSpPr/>
              <p:nvPr/>
            </p:nvSpPr>
            <p:spPr>
              <a:xfrm>
                <a:off x="2625169" y="4186981"/>
                <a:ext cx="22383" cy="22383"/>
              </a:xfrm>
              <a:custGeom>
                <a:rect b="b" l="l" r="r" t="t"/>
                <a:pathLst>
                  <a:path extrusionOk="0" h="1581" w="1581">
                    <a:moveTo>
                      <a:pt x="791" y="0"/>
                    </a:moveTo>
                    <a:cubicBezTo>
                      <a:pt x="365" y="0"/>
                      <a:pt x="0" y="365"/>
                      <a:pt x="0" y="760"/>
                    </a:cubicBezTo>
                    <a:cubicBezTo>
                      <a:pt x="0" y="1185"/>
                      <a:pt x="365" y="1581"/>
                      <a:pt x="791" y="1581"/>
                    </a:cubicBezTo>
                    <a:cubicBezTo>
                      <a:pt x="1216" y="1581"/>
                      <a:pt x="1581" y="1216"/>
                      <a:pt x="1581" y="821"/>
                    </a:cubicBezTo>
                    <a:cubicBezTo>
                      <a:pt x="1581" y="395"/>
                      <a:pt x="1216"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0"/>
              <p:cNvSpPr/>
              <p:nvPr/>
            </p:nvSpPr>
            <p:spPr>
              <a:xfrm>
                <a:off x="2399244" y="3826361"/>
                <a:ext cx="23247" cy="22397"/>
              </a:xfrm>
              <a:custGeom>
                <a:rect b="b" l="l" r="r" t="t"/>
                <a:pathLst>
                  <a:path extrusionOk="0" h="1582" w="1642">
                    <a:moveTo>
                      <a:pt x="821" y="1"/>
                    </a:moveTo>
                    <a:cubicBezTo>
                      <a:pt x="396" y="1"/>
                      <a:pt x="61" y="335"/>
                      <a:pt x="31" y="760"/>
                    </a:cubicBezTo>
                    <a:cubicBezTo>
                      <a:pt x="1" y="1156"/>
                      <a:pt x="365" y="1581"/>
                      <a:pt x="791" y="1581"/>
                    </a:cubicBezTo>
                    <a:cubicBezTo>
                      <a:pt x="1216" y="1581"/>
                      <a:pt x="1551" y="1247"/>
                      <a:pt x="1581" y="821"/>
                    </a:cubicBezTo>
                    <a:cubicBezTo>
                      <a:pt x="1642" y="396"/>
                      <a:pt x="1247"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0"/>
              <p:cNvSpPr/>
              <p:nvPr/>
            </p:nvSpPr>
            <p:spPr>
              <a:xfrm>
                <a:off x="2167726" y="3689090"/>
                <a:ext cx="21958" cy="22383"/>
              </a:xfrm>
              <a:custGeom>
                <a:rect b="b" l="l" r="r" t="t"/>
                <a:pathLst>
                  <a:path extrusionOk="0" h="1581" w="1551">
                    <a:moveTo>
                      <a:pt x="761" y="0"/>
                    </a:moveTo>
                    <a:cubicBezTo>
                      <a:pt x="426" y="0"/>
                      <a:pt x="122" y="213"/>
                      <a:pt x="1" y="517"/>
                    </a:cubicBezTo>
                    <a:lnTo>
                      <a:pt x="1" y="1064"/>
                    </a:lnTo>
                    <a:cubicBezTo>
                      <a:pt x="122" y="1368"/>
                      <a:pt x="396" y="1551"/>
                      <a:pt x="730" y="1581"/>
                    </a:cubicBezTo>
                    <a:cubicBezTo>
                      <a:pt x="1156" y="1581"/>
                      <a:pt x="1490" y="1247"/>
                      <a:pt x="1520" y="851"/>
                    </a:cubicBezTo>
                    <a:cubicBezTo>
                      <a:pt x="1551" y="426"/>
                      <a:pt x="1186" y="0"/>
                      <a:pt x="7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0"/>
              <p:cNvSpPr/>
              <p:nvPr/>
            </p:nvSpPr>
            <p:spPr>
              <a:xfrm>
                <a:off x="2605377" y="4118105"/>
                <a:ext cx="22383" cy="22425"/>
              </a:xfrm>
              <a:custGeom>
                <a:rect b="b" l="l" r="r" t="t"/>
                <a:pathLst>
                  <a:path extrusionOk="0" h="1584" w="1581">
                    <a:moveTo>
                      <a:pt x="774" y="0"/>
                    </a:moveTo>
                    <a:cubicBezTo>
                      <a:pt x="367" y="0"/>
                      <a:pt x="0" y="381"/>
                      <a:pt x="0" y="762"/>
                    </a:cubicBezTo>
                    <a:cubicBezTo>
                      <a:pt x="0" y="1187"/>
                      <a:pt x="334" y="1522"/>
                      <a:pt x="760" y="1582"/>
                    </a:cubicBezTo>
                    <a:cubicBezTo>
                      <a:pt x="774" y="1583"/>
                      <a:pt x="789" y="1584"/>
                      <a:pt x="803" y="1584"/>
                    </a:cubicBezTo>
                    <a:cubicBezTo>
                      <a:pt x="1185" y="1584"/>
                      <a:pt x="1581" y="1203"/>
                      <a:pt x="1581" y="822"/>
                    </a:cubicBezTo>
                    <a:cubicBezTo>
                      <a:pt x="1581" y="427"/>
                      <a:pt x="1246" y="63"/>
                      <a:pt x="821" y="2"/>
                    </a:cubicBezTo>
                    <a:cubicBezTo>
                      <a:pt x="805" y="1"/>
                      <a:pt x="790"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0"/>
              <p:cNvSpPr/>
              <p:nvPr/>
            </p:nvSpPr>
            <p:spPr>
              <a:xfrm>
                <a:off x="2649690" y="4224413"/>
                <a:ext cx="23261" cy="22397"/>
              </a:xfrm>
              <a:custGeom>
                <a:rect b="b" l="l" r="r" t="t"/>
                <a:pathLst>
                  <a:path extrusionOk="0" h="1582" w="1643">
                    <a:moveTo>
                      <a:pt x="822" y="0"/>
                    </a:moveTo>
                    <a:cubicBezTo>
                      <a:pt x="426" y="0"/>
                      <a:pt x="62" y="396"/>
                      <a:pt x="1" y="821"/>
                    </a:cubicBezTo>
                    <a:cubicBezTo>
                      <a:pt x="62" y="1216"/>
                      <a:pt x="426" y="1581"/>
                      <a:pt x="822" y="1581"/>
                    </a:cubicBezTo>
                    <a:cubicBezTo>
                      <a:pt x="1217" y="1581"/>
                      <a:pt x="1642" y="1156"/>
                      <a:pt x="1612" y="760"/>
                    </a:cubicBezTo>
                    <a:cubicBezTo>
                      <a:pt x="1612" y="365"/>
                      <a:pt x="1186" y="0"/>
                      <a:pt x="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0"/>
              <p:cNvSpPr/>
              <p:nvPr/>
            </p:nvSpPr>
            <p:spPr>
              <a:xfrm>
                <a:off x="2646250" y="4254540"/>
                <a:ext cx="21958" cy="9910"/>
              </a:xfrm>
              <a:custGeom>
                <a:rect b="b" l="l" r="r" t="t"/>
                <a:pathLst>
                  <a:path extrusionOk="0" h="700" w="1551">
                    <a:moveTo>
                      <a:pt x="761" y="0"/>
                    </a:moveTo>
                    <a:cubicBezTo>
                      <a:pt x="365" y="0"/>
                      <a:pt x="1" y="365"/>
                      <a:pt x="1" y="699"/>
                    </a:cubicBezTo>
                    <a:lnTo>
                      <a:pt x="1551" y="699"/>
                    </a:lnTo>
                    <a:cubicBezTo>
                      <a:pt x="1520" y="335"/>
                      <a:pt x="1125" y="0"/>
                      <a:pt x="7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0"/>
              <p:cNvSpPr/>
              <p:nvPr/>
            </p:nvSpPr>
            <p:spPr>
              <a:xfrm>
                <a:off x="2375148" y="3788929"/>
                <a:ext cx="21958" cy="22383"/>
              </a:xfrm>
              <a:custGeom>
                <a:rect b="b" l="l" r="r" t="t"/>
                <a:pathLst>
                  <a:path extrusionOk="0" h="1581" w="1551">
                    <a:moveTo>
                      <a:pt x="791" y="0"/>
                    </a:moveTo>
                    <a:cubicBezTo>
                      <a:pt x="396" y="0"/>
                      <a:pt x="0" y="395"/>
                      <a:pt x="0" y="821"/>
                    </a:cubicBezTo>
                    <a:cubicBezTo>
                      <a:pt x="0" y="1186"/>
                      <a:pt x="365" y="1581"/>
                      <a:pt x="760" y="1581"/>
                    </a:cubicBezTo>
                    <a:cubicBezTo>
                      <a:pt x="1125" y="1581"/>
                      <a:pt x="1520" y="1186"/>
                      <a:pt x="1551" y="821"/>
                    </a:cubicBezTo>
                    <a:cubicBezTo>
                      <a:pt x="1551" y="426"/>
                      <a:pt x="1155"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0"/>
              <p:cNvSpPr/>
              <p:nvPr/>
            </p:nvSpPr>
            <p:spPr>
              <a:xfrm>
                <a:off x="2286932" y="3741161"/>
                <a:ext cx="21958" cy="21958"/>
              </a:xfrm>
              <a:custGeom>
                <a:rect b="b" l="l" r="r" t="t"/>
                <a:pathLst>
                  <a:path extrusionOk="0" h="1551" w="1551">
                    <a:moveTo>
                      <a:pt x="791" y="0"/>
                    </a:moveTo>
                    <a:cubicBezTo>
                      <a:pt x="395" y="0"/>
                      <a:pt x="0" y="395"/>
                      <a:pt x="0" y="791"/>
                    </a:cubicBezTo>
                    <a:cubicBezTo>
                      <a:pt x="0" y="1186"/>
                      <a:pt x="365" y="1550"/>
                      <a:pt x="760" y="1550"/>
                    </a:cubicBezTo>
                    <a:cubicBezTo>
                      <a:pt x="1125" y="1550"/>
                      <a:pt x="1520" y="1186"/>
                      <a:pt x="1550" y="791"/>
                    </a:cubicBezTo>
                    <a:cubicBezTo>
                      <a:pt x="1550" y="426"/>
                      <a:pt x="1155"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0"/>
              <p:cNvSpPr/>
              <p:nvPr/>
            </p:nvSpPr>
            <p:spPr>
              <a:xfrm>
                <a:off x="2456044" y="3868083"/>
                <a:ext cx="22822" cy="21987"/>
              </a:xfrm>
              <a:custGeom>
                <a:rect b="b" l="l" r="r" t="t"/>
                <a:pathLst>
                  <a:path extrusionOk="0" h="1553" w="1612">
                    <a:moveTo>
                      <a:pt x="812" y="0"/>
                    </a:moveTo>
                    <a:cubicBezTo>
                      <a:pt x="485" y="0"/>
                      <a:pt x="91" y="352"/>
                      <a:pt x="62" y="731"/>
                    </a:cubicBezTo>
                    <a:cubicBezTo>
                      <a:pt x="1" y="1157"/>
                      <a:pt x="396" y="1552"/>
                      <a:pt x="821" y="1552"/>
                    </a:cubicBezTo>
                    <a:cubicBezTo>
                      <a:pt x="1186" y="1552"/>
                      <a:pt x="1612" y="1187"/>
                      <a:pt x="1612" y="792"/>
                    </a:cubicBezTo>
                    <a:cubicBezTo>
                      <a:pt x="1612" y="427"/>
                      <a:pt x="1217" y="2"/>
                      <a:pt x="852" y="2"/>
                    </a:cubicBezTo>
                    <a:cubicBezTo>
                      <a:pt x="839" y="1"/>
                      <a:pt x="826" y="0"/>
                      <a:pt x="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0"/>
              <p:cNvSpPr/>
              <p:nvPr/>
            </p:nvSpPr>
            <p:spPr>
              <a:xfrm>
                <a:off x="2481867" y="3905105"/>
                <a:ext cx="22397" cy="22397"/>
              </a:xfrm>
              <a:custGeom>
                <a:rect b="b" l="l" r="r" t="t"/>
                <a:pathLst>
                  <a:path extrusionOk="0" h="1582" w="1582">
                    <a:moveTo>
                      <a:pt x="821" y="1"/>
                    </a:moveTo>
                    <a:cubicBezTo>
                      <a:pt x="426" y="1"/>
                      <a:pt x="0" y="396"/>
                      <a:pt x="0" y="761"/>
                    </a:cubicBezTo>
                    <a:cubicBezTo>
                      <a:pt x="0" y="1156"/>
                      <a:pt x="396" y="1582"/>
                      <a:pt x="821" y="1582"/>
                    </a:cubicBezTo>
                    <a:cubicBezTo>
                      <a:pt x="1186" y="1582"/>
                      <a:pt x="1581" y="1186"/>
                      <a:pt x="1581" y="822"/>
                    </a:cubicBezTo>
                    <a:cubicBezTo>
                      <a:pt x="1581" y="396"/>
                      <a:pt x="1186"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0"/>
              <p:cNvSpPr/>
              <p:nvPr/>
            </p:nvSpPr>
            <p:spPr>
              <a:xfrm>
                <a:off x="2558898" y="4013552"/>
                <a:ext cx="22383" cy="22397"/>
              </a:xfrm>
              <a:custGeom>
                <a:rect b="b" l="l" r="r" t="t"/>
                <a:pathLst>
                  <a:path extrusionOk="0" h="1582" w="1581">
                    <a:moveTo>
                      <a:pt x="791" y="1"/>
                    </a:moveTo>
                    <a:cubicBezTo>
                      <a:pt x="426" y="1"/>
                      <a:pt x="31" y="365"/>
                      <a:pt x="0" y="761"/>
                    </a:cubicBezTo>
                    <a:cubicBezTo>
                      <a:pt x="0" y="1156"/>
                      <a:pt x="395" y="1581"/>
                      <a:pt x="791" y="1581"/>
                    </a:cubicBezTo>
                    <a:cubicBezTo>
                      <a:pt x="1186" y="1581"/>
                      <a:pt x="1581" y="1216"/>
                      <a:pt x="1581" y="821"/>
                    </a:cubicBezTo>
                    <a:cubicBezTo>
                      <a:pt x="1581" y="457"/>
                      <a:pt x="1216" y="6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0"/>
              <p:cNvSpPr/>
              <p:nvPr/>
            </p:nvSpPr>
            <p:spPr>
              <a:xfrm>
                <a:off x="2197853" y="3693394"/>
                <a:ext cx="22822" cy="21987"/>
              </a:xfrm>
              <a:custGeom>
                <a:rect b="b" l="l" r="r" t="t"/>
                <a:pathLst>
                  <a:path extrusionOk="0" h="1553" w="1612">
                    <a:moveTo>
                      <a:pt x="851" y="0"/>
                    </a:moveTo>
                    <a:cubicBezTo>
                      <a:pt x="456" y="0"/>
                      <a:pt x="92" y="365"/>
                      <a:pt x="61" y="730"/>
                    </a:cubicBezTo>
                    <a:cubicBezTo>
                      <a:pt x="0" y="1095"/>
                      <a:pt x="395" y="1520"/>
                      <a:pt x="760" y="1551"/>
                    </a:cubicBezTo>
                    <a:cubicBezTo>
                      <a:pt x="777" y="1552"/>
                      <a:pt x="794" y="1552"/>
                      <a:pt x="810" y="1552"/>
                    </a:cubicBezTo>
                    <a:cubicBezTo>
                      <a:pt x="1218" y="1552"/>
                      <a:pt x="1611" y="1200"/>
                      <a:pt x="1611" y="791"/>
                    </a:cubicBezTo>
                    <a:cubicBezTo>
                      <a:pt x="1611" y="426"/>
                      <a:pt x="1216" y="0"/>
                      <a:pt x="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0"/>
              <p:cNvSpPr/>
              <p:nvPr/>
            </p:nvSpPr>
            <p:spPr>
              <a:xfrm>
                <a:off x="2584721" y="4050998"/>
                <a:ext cx="22822" cy="22043"/>
              </a:xfrm>
              <a:custGeom>
                <a:rect b="b" l="l" r="r" t="t"/>
                <a:pathLst>
                  <a:path extrusionOk="0" h="1557" w="1612">
                    <a:moveTo>
                      <a:pt x="851" y="0"/>
                    </a:moveTo>
                    <a:cubicBezTo>
                      <a:pt x="456" y="0"/>
                      <a:pt x="30" y="395"/>
                      <a:pt x="30" y="730"/>
                    </a:cubicBezTo>
                    <a:cubicBezTo>
                      <a:pt x="0" y="1094"/>
                      <a:pt x="395" y="1520"/>
                      <a:pt x="760" y="1550"/>
                    </a:cubicBezTo>
                    <a:cubicBezTo>
                      <a:pt x="787" y="1554"/>
                      <a:pt x="815" y="1556"/>
                      <a:pt x="842" y="1556"/>
                    </a:cubicBezTo>
                    <a:cubicBezTo>
                      <a:pt x="1216" y="1556"/>
                      <a:pt x="1611" y="1187"/>
                      <a:pt x="1611" y="790"/>
                    </a:cubicBezTo>
                    <a:cubicBezTo>
                      <a:pt x="1611" y="426"/>
                      <a:pt x="1216" y="30"/>
                      <a:pt x="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0"/>
              <p:cNvSpPr/>
              <p:nvPr/>
            </p:nvSpPr>
            <p:spPr>
              <a:xfrm>
                <a:off x="2630337" y="4155962"/>
                <a:ext cx="23247" cy="21987"/>
              </a:xfrm>
              <a:custGeom>
                <a:rect b="b" l="l" r="r" t="t"/>
                <a:pathLst>
                  <a:path extrusionOk="0" h="1553" w="1642">
                    <a:moveTo>
                      <a:pt x="838" y="1"/>
                    </a:moveTo>
                    <a:cubicBezTo>
                      <a:pt x="484" y="1"/>
                      <a:pt x="90" y="352"/>
                      <a:pt x="61" y="732"/>
                    </a:cubicBezTo>
                    <a:cubicBezTo>
                      <a:pt x="0" y="1097"/>
                      <a:pt x="395" y="1553"/>
                      <a:pt x="821" y="1553"/>
                    </a:cubicBezTo>
                    <a:cubicBezTo>
                      <a:pt x="1185" y="1553"/>
                      <a:pt x="1581" y="1188"/>
                      <a:pt x="1611" y="793"/>
                    </a:cubicBezTo>
                    <a:cubicBezTo>
                      <a:pt x="1641" y="428"/>
                      <a:pt x="1277" y="3"/>
                      <a:pt x="881" y="3"/>
                    </a:cubicBezTo>
                    <a:cubicBezTo>
                      <a:pt x="867" y="1"/>
                      <a:pt x="853" y="1"/>
                      <a:pt x="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0"/>
              <p:cNvSpPr/>
              <p:nvPr/>
            </p:nvSpPr>
            <p:spPr>
              <a:xfrm>
                <a:off x="2229269" y="3699411"/>
                <a:ext cx="22383" cy="21972"/>
              </a:xfrm>
              <a:custGeom>
                <a:rect b="b" l="l" r="r" t="t"/>
                <a:pathLst>
                  <a:path extrusionOk="0" h="1552" w="1581">
                    <a:moveTo>
                      <a:pt x="821" y="1"/>
                    </a:moveTo>
                    <a:cubicBezTo>
                      <a:pt x="426" y="1"/>
                      <a:pt x="31" y="366"/>
                      <a:pt x="31" y="761"/>
                    </a:cubicBezTo>
                    <a:cubicBezTo>
                      <a:pt x="0" y="1156"/>
                      <a:pt x="426" y="1551"/>
                      <a:pt x="821" y="1551"/>
                    </a:cubicBezTo>
                    <a:cubicBezTo>
                      <a:pt x="1216" y="1551"/>
                      <a:pt x="1581" y="1126"/>
                      <a:pt x="1581" y="761"/>
                    </a:cubicBezTo>
                    <a:cubicBezTo>
                      <a:pt x="1581" y="366"/>
                      <a:pt x="1216"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0"/>
              <p:cNvSpPr/>
              <p:nvPr/>
            </p:nvSpPr>
            <p:spPr>
              <a:xfrm>
                <a:off x="2431523" y="3831953"/>
                <a:ext cx="21519" cy="21534"/>
              </a:xfrm>
              <a:custGeom>
                <a:rect b="b" l="l" r="r" t="t"/>
                <a:pathLst>
                  <a:path extrusionOk="0" h="1521" w="1520">
                    <a:moveTo>
                      <a:pt x="730" y="1"/>
                    </a:moveTo>
                    <a:cubicBezTo>
                      <a:pt x="335" y="61"/>
                      <a:pt x="0" y="396"/>
                      <a:pt x="0" y="761"/>
                    </a:cubicBezTo>
                    <a:cubicBezTo>
                      <a:pt x="0" y="1156"/>
                      <a:pt x="335" y="1520"/>
                      <a:pt x="760" y="1520"/>
                    </a:cubicBezTo>
                    <a:cubicBezTo>
                      <a:pt x="1186" y="1520"/>
                      <a:pt x="1520" y="1186"/>
                      <a:pt x="1520" y="761"/>
                    </a:cubicBezTo>
                    <a:cubicBezTo>
                      <a:pt x="1520" y="396"/>
                      <a:pt x="1125"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0"/>
              <p:cNvSpPr/>
              <p:nvPr/>
            </p:nvSpPr>
            <p:spPr>
              <a:xfrm>
                <a:off x="2513282" y="3910273"/>
                <a:ext cx="21534" cy="21534"/>
              </a:xfrm>
              <a:custGeom>
                <a:rect b="b" l="l" r="r" t="t"/>
                <a:pathLst>
                  <a:path extrusionOk="0" h="1521" w="1521">
                    <a:moveTo>
                      <a:pt x="760" y="1"/>
                    </a:moveTo>
                    <a:cubicBezTo>
                      <a:pt x="335" y="1"/>
                      <a:pt x="0" y="335"/>
                      <a:pt x="0" y="700"/>
                    </a:cubicBezTo>
                    <a:cubicBezTo>
                      <a:pt x="0" y="1125"/>
                      <a:pt x="335" y="1520"/>
                      <a:pt x="760" y="1520"/>
                    </a:cubicBezTo>
                    <a:cubicBezTo>
                      <a:pt x="1125" y="1520"/>
                      <a:pt x="1520" y="1156"/>
                      <a:pt x="1520" y="761"/>
                    </a:cubicBezTo>
                    <a:cubicBezTo>
                      <a:pt x="1520" y="335"/>
                      <a:pt x="1186"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0"/>
              <p:cNvSpPr/>
              <p:nvPr/>
            </p:nvSpPr>
            <p:spPr>
              <a:xfrm>
                <a:off x="2261109" y="3705867"/>
                <a:ext cx="21958" cy="21534"/>
              </a:xfrm>
              <a:custGeom>
                <a:rect b="b" l="l" r="r" t="t"/>
                <a:pathLst>
                  <a:path extrusionOk="0" h="1521" w="1551">
                    <a:moveTo>
                      <a:pt x="791" y="1"/>
                    </a:moveTo>
                    <a:cubicBezTo>
                      <a:pt x="396" y="1"/>
                      <a:pt x="61" y="335"/>
                      <a:pt x="31" y="700"/>
                    </a:cubicBezTo>
                    <a:cubicBezTo>
                      <a:pt x="1" y="1095"/>
                      <a:pt x="335" y="1521"/>
                      <a:pt x="760" y="1521"/>
                    </a:cubicBezTo>
                    <a:cubicBezTo>
                      <a:pt x="1156" y="1521"/>
                      <a:pt x="1551" y="1156"/>
                      <a:pt x="1551" y="761"/>
                    </a:cubicBezTo>
                    <a:cubicBezTo>
                      <a:pt x="1551" y="366"/>
                      <a:pt x="1216"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0"/>
              <p:cNvSpPr/>
              <p:nvPr/>
            </p:nvSpPr>
            <p:spPr>
              <a:xfrm>
                <a:off x="2610106" y="4088770"/>
                <a:ext cx="21958" cy="21619"/>
              </a:xfrm>
              <a:custGeom>
                <a:rect b="b" l="l" r="r" t="t"/>
                <a:pathLst>
                  <a:path extrusionOk="0" h="1527" w="1551">
                    <a:moveTo>
                      <a:pt x="817" y="0"/>
                    </a:moveTo>
                    <a:cubicBezTo>
                      <a:pt x="788" y="0"/>
                      <a:pt x="759" y="2"/>
                      <a:pt x="730" y="7"/>
                    </a:cubicBezTo>
                    <a:cubicBezTo>
                      <a:pt x="335" y="37"/>
                      <a:pt x="0" y="372"/>
                      <a:pt x="0" y="767"/>
                    </a:cubicBezTo>
                    <a:cubicBezTo>
                      <a:pt x="31" y="1162"/>
                      <a:pt x="365" y="1527"/>
                      <a:pt x="791" y="1527"/>
                    </a:cubicBezTo>
                    <a:cubicBezTo>
                      <a:pt x="1216" y="1527"/>
                      <a:pt x="1551" y="1132"/>
                      <a:pt x="1520" y="706"/>
                    </a:cubicBezTo>
                    <a:cubicBezTo>
                      <a:pt x="1520" y="340"/>
                      <a:pt x="1181" y="0"/>
                      <a:pt x="8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0"/>
              <p:cNvSpPr/>
              <p:nvPr/>
            </p:nvSpPr>
            <p:spPr>
              <a:xfrm>
                <a:off x="2657009" y="4192998"/>
                <a:ext cx="21534" cy="21562"/>
              </a:xfrm>
              <a:custGeom>
                <a:rect b="b" l="l" r="r" t="t"/>
                <a:pathLst>
                  <a:path extrusionOk="0" h="1523" w="1521">
                    <a:moveTo>
                      <a:pt x="760" y="1"/>
                    </a:moveTo>
                    <a:cubicBezTo>
                      <a:pt x="365" y="1"/>
                      <a:pt x="1" y="335"/>
                      <a:pt x="1" y="760"/>
                    </a:cubicBezTo>
                    <a:cubicBezTo>
                      <a:pt x="1" y="1156"/>
                      <a:pt x="335" y="1490"/>
                      <a:pt x="700" y="1520"/>
                    </a:cubicBezTo>
                    <a:cubicBezTo>
                      <a:pt x="718" y="1522"/>
                      <a:pt x="736" y="1522"/>
                      <a:pt x="754" y="1522"/>
                    </a:cubicBezTo>
                    <a:cubicBezTo>
                      <a:pt x="1158" y="1522"/>
                      <a:pt x="1520" y="1198"/>
                      <a:pt x="1520" y="791"/>
                    </a:cubicBezTo>
                    <a:cubicBezTo>
                      <a:pt x="1520" y="396"/>
                      <a:pt x="1156" y="3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0"/>
              <p:cNvSpPr/>
              <p:nvPr/>
            </p:nvSpPr>
            <p:spPr>
              <a:xfrm>
                <a:off x="2349763" y="3753606"/>
                <a:ext cx="21519" cy="21590"/>
              </a:xfrm>
              <a:custGeom>
                <a:rect b="b" l="l" r="r" t="t"/>
                <a:pathLst>
                  <a:path extrusionOk="0" h="1525" w="1520">
                    <a:moveTo>
                      <a:pt x="710" y="1"/>
                    </a:moveTo>
                    <a:cubicBezTo>
                      <a:pt x="309" y="1"/>
                      <a:pt x="0" y="354"/>
                      <a:pt x="0" y="763"/>
                    </a:cubicBezTo>
                    <a:cubicBezTo>
                      <a:pt x="0" y="1127"/>
                      <a:pt x="334" y="1462"/>
                      <a:pt x="730" y="1522"/>
                    </a:cubicBezTo>
                    <a:cubicBezTo>
                      <a:pt x="746" y="1524"/>
                      <a:pt x="763" y="1524"/>
                      <a:pt x="780" y="1524"/>
                    </a:cubicBezTo>
                    <a:cubicBezTo>
                      <a:pt x="1157" y="1524"/>
                      <a:pt x="1520" y="1201"/>
                      <a:pt x="1520" y="793"/>
                    </a:cubicBezTo>
                    <a:cubicBezTo>
                      <a:pt x="1520" y="367"/>
                      <a:pt x="1185" y="3"/>
                      <a:pt x="760" y="3"/>
                    </a:cubicBezTo>
                    <a:cubicBezTo>
                      <a:pt x="743" y="2"/>
                      <a:pt x="72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0"/>
              <p:cNvSpPr/>
              <p:nvPr/>
            </p:nvSpPr>
            <p:spPr>
              <a:xfrm>
                <a:off x="2317909" y="3747617"/>
                <a:ext cx="21958" cy="21519"/>
              </a:xfrm>
              <a:custGeom>
                <a:rect b="b" l="l" r="r" t="t"/>
                <a:pathLst>
                  <a:path extrusionOk="0" h="1520" w="1551">
                    <a:moveTo>
                      <a:pt x="791" y="0"/>
                    </a:moveTo>
                    <a:cubicBezTo>
                      <a:pt x="396" y="0"/>
                      <a:pt x="1" y="335"/>
                      <a:pt x="1" y="760"/>
                    </a:cubicBezTo>
                    <a:cubicBezTo>
                      <a:pt x="1" y="1155"/>
                      <a:pt x="335" y="1520"/>
                      <a:pt x="761" y="1520"/>
                    </a:cubicBezTo>
                    <a:cubicBezTo>
                      <a:pt x="1186" y="1520"/>
                      <a:pt x="1551" y="1155"/>
                      <a:pt x="1521" y="760"/>
                    </a:cubicBezTo>
                    <a:cubicBezTo>
                      <a:pt x="1521" y="395"/>
                      <a:pt x="1186"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0"/>
              <p:cNvSpPr/>
              <p:nvPr/>
            </p:nvSpPr>
            <p:spPr>
              <a:xfrm>
                <a:off x="2539106" y="3947280"/>
                <a:ext cx="21519" cy="21534"/>
              </a:xfrm>
              <a:custGeom>
                <a:rect b="b" l="l" r="r" t="t"/>
                <a:pathLst>
                  <a:path extrusionOk="0" h="1521" w="1520">
                    <a:moveTo>
                      <a:pt x="790" y="1"/>
                    </a:moveTo>
                    <a:cubicBezTo>
                      <a:pt x="365" y="1"/>
                      <a:pt x="0" y="335"/>
                      <a:pt x="0" y="761"/>
                    </a:cubicBezTo>
                    <a:cubicBezTo>
                      <a:pt x="0" y="1186"/>
                      <a:pt x="334" y="1520"/>
                      <a:pt x="760" y="1520"/>
                    </a:cubicBezTo>
                    <a:cubicBezTo>
                      <a:pt x="1125" y="1520"/>
                      <a:pt x="1520" y="1125"/>
                      <a:pt x="1520" y="761"/>
                    </a:cubicBezTo>
                    <a:cubicBezTo>
                      <a:pt x="1520" y="335"/>
                      <a:pt x="1186" y="1"/>
                      <a:pt x="7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0"/>
              <p:cNvSpPr/>
              <p:nvPr/>
            </p:nvSpPr>
            <p:spPr>
              <a:xfrm>
                <a:off x="2635490" y="4124575"/>
                <a:ext cx="21534" cy="21633"/>
              </a:xfrm>
              <a:custGeom>
                <a:rect b="b" l="l" r="r" t="t"/>
                <a:pathLst>
                  <a:path extrusionOk="0" h="1528" w="1521">
                    <a:moveTo>
                      <a:pt x="761" y="1"/>
                    </a:moveTo>
                    <a:cubicBezTo>
                      <a:pt x="366" y="1"/>
                      <a:pt x="1" y="396"/>
                      <a:pt x="1" y="821"/>
                    </a:cubicBezTo>
                    <a:cubicBezTo>
                      <a:pt x="1" y="1187"/>
                      <a:pt x="314" y="1527"/>
                      <a:pt x="698" y="1527"/>
                    </a:cubicBezTo>
                    <a:cubicBezTo>
                      <a:pt x="728" y="1527"/>
                      <a:pt x="760" y="1525"/>
                      <a:pt x="791" y="1520"/>
                    </a:cubicBezTo>
                    <a:cubicBezTo>
                      <a:pt x="1156" y="1490"/>
                      <a:pt x="1521" y="1156"/>
                      <a:pt x="1521" y="761"/>
                    </a:cubicBezTo>
                    <a:cubicBezTo>
                      <a:pt x="1521" y="335"/>
                      <a:pt x="1156" y="1"/>
                      <a:pt x="7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0"/>
              <p:cNvSpPr/>
              <p:nvPr/>
            </p:nvSpPr>
            <p:spPr>
              <a:xfrm>
                <a:off x="2564915" y="3984288"/>
                <a:ext cx="22397" cy="21562"/>
              </a:xfrm>
              <a:custGeom>
                <a:rect b="b" l="l" r="r" t="t"/>
                <a:pathLst>
                  <a:path extrusionOk="0" h="1523" w="1582">
                    <a:moveTo>
                      <a:pt x="791" y="1"/>
                    </a:moveTo>
                    <a:cubicBezTo>
                      <a:pt x="396" y="1"/>
                      <a:pt x="62" y="335"/>
                      <a:pt x="31" y="730"/>
                    </a:cubicBezTo>
                    <a:cubicBezTo>
                      <a:pt x="1" y="1125"/>
                      <a:pt x="335" y="1521"/>
                      <a:pt x="761" y="1521"/>
                    </a:cubicBezTo>
                    <a:cubicBezTo>
                      <a:pt x="777" y="1522"/>
                      <a:pt x="794" y="1522"/>
                      <a:pt x="811" y="1522"/>
                    </a:cubicBezTo>
                    <a:cubicBezTo>
                      <a:pt x="1189" y="1522"/>
                      <a:pt x="1551" y="1199"/>
                      <a:pt x="1551" y="791"/>
                    </a:cubicBezTo>
                    <a:cubicBezTo>
                      <a:pt x="1581" y="396"/>
                      <a:pt x="1217"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0"/>
              <p:cNvSpPr/>
              <p:nvPr/>
            </p:nvSpPr>
            <p:spPr>
              <a:xfrm>
                <a:off x="2406563" y="3796121"/>
                <a:ext cx="20670" cy="19934"/>
              </a:xfrm>
              <a:custGeom>
                <a:rect b="b" l="l" r="r" t="t"/>
                <a:pathLst>
                  <a:path extrusionOk="0" h="1408" w="1460">
                    <a:moveTo>
                      <a:pt x="822" y="0"/>
                    </a:moveTo>
                    <a:cubicBezTo>
                      <a:pt x="783" y="0"/>
                      <a:pt x="742" y="3"/>
                      <a:pt x="699" y="9"/>
                    </a:cubicBezTo>
                    <a:cubicBezTo>
                      <a:pt x="274" y="9"/>
                      <a:pt x="0" y="222"/>
                      <a:pt x="0" y="678"/>
                    </a:cubicBezTo>
                    <a:cubicBezTo>
                      <a:pt x="0" y="1103"/>
                      <a:pt x="274" y="1407"/>
                      <a:pt x="730" y="1407"/>
                    </a:cubicBezTo>
                    <a:cubicBezTo>
                      <a:pt x="1186" y="1407"/>
                      <a:pt x="1459" y="1134"/>
                      <a:pt x="1459" y="678"/>
                    </a:cubicBezTo>
                    <a:cubicBezTo>
                      <a:pt x="1459" y="264"/>
                      <a:pt x="1209" y="0"/>
                      <a:pt x="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0"/>
              <p:cNvSpPr/>
              <p:nvPr/>
            </p:nvSpPr>
            <p:spPr>
              <a:xfrm>
                <a:off x="2489186" y="3874553"/>
                <a:ext cx="20231" cy="20670"/>
              </a:xfrm>
              <a:custGeom>
                <a:rect b="b" l="l" r="r" t="t"/>
                <a:pathLst>
                  <a:path extrusionOk="0" h="1460" w="1429">
                    <a:moveTo>
                      <a:pt x="699" y="1"/>
                    </a:moveTo>
                    <a:cubicBezTo>
                      <a:pt x="243" y="1"/>
                      <a:pt x="0" y="274"/>
                      <a:pt x="0" y="730"/>
                    </a:cubicBezTo>
                    <a:cubicBezTo>
                      <a:pt x="0" y="1186"/>
                      <a:pt x="243" y="1460"/>
                      <a:pt x="699" y="1460"/>
                    </a:cubicBezTo>
                    <a:cubicBezTo>
                      <a:pt x="1125" y="1460"/>
                      <a:pt x="1429" y="1156"/>
                      <a:pt x="1429" y="700"/>
                    </a:cubicBezTo>
                    <a:cubicBezTo>
                      <a:pt x="1398" y="244"/>
                      <a:pt x="1155" y="1"/>
                      <a:pt x="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0"/>
              <p:cNvSpPr/>
              <p:nvPr/>
            </p:nvSpPr>
            <p:spPr>
              <a:xfrm>
                <a:off x="2173757" y="3658538"/>
                <a:ext cx="21095" cy="20274"/>
              </a:xfrm>
              <a:custGeom>
                <a:rect b="b" l="l" r="r" t="t"/>
                <a:pathLst>
                  <a:path extrusionOk="0" h="1432" w="1490">
                    <a:moveTo>
                      <a:pt x="730" y="0"/>
                    </a:moveTo>
                    <a:cubicBezTo>
                      <a:pt x="274" y="0"/>
                      <a:pt x="0" y="243"/>
                      <a:pt x="0" y="699"/>
                    </a:cubicBezTo>
                    <a:cubicBezTo>
                      <a:pt x="0" y="1155"/>
                      <a:pt x="243" y="1398"/>
                      <a:pt x="669" y="1429"/>
                    </a:cubicBezTo>
                    <a:cubicBezTo>
                      <a:pt x="694" y="1431"/>
                      <a:pt x="719" y="1431"/>
                      <a:pt x="744" y="1431"/>
                    </a:cubicBezTo>
                    <a:cubicBezTo>
                      <a:pt x="1161" y="1431"/>
                      <a:pt x="1459" y="1191"/>
                      <a:pt x="1459" y="760"/>
                    </a:cubicBezTo>
                    <a:cubicBezTo>
                      <a:pt x="1490" y="304"/>
                      <a:pt x="1186"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0"/>
              <p:cNvSpPr/>
              <p:nvPr/>
            </p:nvSpPr>
            <p:spPr>
              <a:xfrm>
                <a:off x="2591177" y="4020871"/>
                <a:ext cx="21095" cy="20670"/>
              </a:xfrm>
              <a:custGeom>
                <a:rect b="b" l="l" r="r" t="t"/>
                <a:pathLst>
                  <a:path extrusionOk="0" h="1460" w="1490">
                    <a:moveTo>
                      <a:pt x="760" y="0"/>
                    </a:moveTo>
                    <a:cubicBezTo>
                      <a:pt x="304" y="0"/>
                      <a:pt x="0" y="304"/>
                      <a:pt x="91" y="760"/>
                    </a:cubicBezTo>
                    <a:cubicBezTo>
                      <a:pt x="91" y="1186"/>
                      <a:pt x="304" y="1459"/>
                      <a:pt x="760" y="1459"/>
                    </a:cubicBezTo>
                    <a:cubicBezTo>
                      <a:pt x="1185" y="1459"/>
                      <a:pt x="1489" y="1186"/>
                      <a:pt x="1489" y="730"/>
                    </a:cubicBezTo>
                    <a:cubicBezTo>
                      <a:pt x="1489" y="274"/>
                      <a:pt x="1216"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0"/>
              <p:cNvSpPr/>
              <p:nvPr/>
            </p:nvSpPr>
            <p:spPr>
              <a:xfrm>
                <a:off x="2463363" y="3837942"/>
                <a:ext cx="20670" cy="19849"/>
              </a:xfrm>
              <a:custGeom>
                <a:rect b="b" l="l" r="r" t="t"/>
                <a:pathLst>
                  <a:path extrusionOk="0" h="1402" w="1460">
                    <a:moveTo>
                      <a:pt x="697" y="1"/>
                    </a:moveTo>
                    <a:cubicBezTo>
                      <a:pt x="308" y="1"/>
                      <a:pt x="60" y="266"/>
                      <a:pt x="31" y="642"/>
                    </a:cubicBezTo>
                    <a:cubicBezTo>
                      <a:pt x="0" y="1067"/>
                      <a:pt x="244" y="1371"/>
                      <a:pt x="669" y="1401"/>
                    </a:cubicBezTo>
                    <a:cubicBezTo>
                      <a:pt x="1095" y="1401"/>
                      <a:pt x="1399" y="1189"/>
                      <a:pt x="1429" y="763"/>
                    </a:cubicBezTo>
                    <a:cubicBezTo>
                      <a:pt x="1459" y="338"/>
                      <a:pt x="1156" y="3"/>
                      <a:pt x="760" y="3"/>
                    </a:cubicBezTo>
                    <a:cubicBezTo>
                      <a:pt x="739" y="2"/>
                      <a:pt x="718" y="1"/>
                      <a:pt x="6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0"/>
              <p:cNvSpPr/>
              <p:nvPr/>
            </p:nvSpPr>
            <p:spPr>
              <a:xfrm>
                <a:off x="2545986" y="3916728"/>
                <a:ext cx="19806" cy="19806"/>
              </a:xfrm>
              <a:custGeom>
                <a:rect b="b" l="l" r="r" t="t"/>
                <a:pathLst>
                  <a:path extrusionOk="0" h="1399" w="1399">
                    <a:moveTo>
                      <a:pt x="730" y="1"/>
                    </a:moveTo>
                    <a:cubicBezTo>
                      <a:pt x="304" y="1"/>
                      <a:pt x="0" y="274"/>
                      <a:pt x="0" y="700"/>
                    </a:cubicBezTo>
                    <a:cubicBezTo>
                      <a:pt x="0" y="1125"/>
                      <a:pt x="274" y="1399"/>
                      <a:pt x="700" y="1399"/>
                    </a:cubicBezTo>
                    <a:cubicBezTo>
                      <a:pt x="1064" y="1399"/>
                      <a:pt x="1368" y="1125"/>
                      <a:pt x="1399" y="700"/>
                    </a:cubicBezTo>
                    <a:cubicBezTo>
                      <a:pt x="1399" y="305"/>
                      <a:pt x="1155"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0"/>
              <p:cNvSpPr/>
              <p:nvPr/>
            </p:nvSpPr>
            <p:spPr>
              <a:xfrm>
                <a:off x="2203870" y="3663267"/>
                <a:ext cx="19821" cy="19806"/>
              </a:xfrm>
              <a:custGeom>
                <a:rect b="b" l="l" r="r" t="t"/>
                <a:pathLst>
                  <a:path extrusionOk="0" h="1399" w="1400">
                    <a:moveTo>
                      <a:pt x="730" y="1"/>
                    </a:moveTo>
                    <a:cubicBezTo>
                      <a:pt x="274" y="1"/>
                      <a:pt x="1" y="305"/>
                      <a:pt x="1" y="700"/>
                    </a:cubicBezTo>
                    <a:cubicBezTo>
                      <a:pt x="1" y="1125"/>
                      <a:pt x="305" y="1399"/>
                      <a:pt x="730" y="1399"/>
                    </a:cubicBezTo>
                    <a:cubicBezTo>
                      <a:pt x="1156" y="1368"/>
                      <a:pt x="1399" y="1095"/>
                      <a:pt x="1399" y="669"/>
                    </a:cubicBezTo>
                    <a:cubicBezTo>
                      <a:pt x="1399" y="274"/>
                      <a:pt x="1156"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0"/>
              <p:cNvSpPr/>
              <p:nvPr/>
            </p:nvSpPr>
            <p:spPr>
              <a:xfrm>
                <a:off x="2234861" y="3669298"/>
                <a:ext cx="20670" cy="19835"/>
              </a:xfrm>
              <a:custGeom>
                <a:rect b="b" l="l" r="r" t="t"/>
                <a:pathLst>
                  <a:path extrusionOk="0" h="1401" w="1460">
                    <a:moveTo>
                      <a:pt x="760" y="0"/>
                    </a:moveTo>
                    <a:cubicBezTo>
                      <a:pt x="365" y="0"/>
                      <a:pt x="61" y="243"/>
                      <a:pt x="61" y="669"/>
                    </a:cubicBezTo>
                    <a:cubicBezTo>
                      <a:pt x="0" y="1064"/>
                      <a:pt x="274" y="1338"/>
                      <a:pt x="699" y="1398"/>
                    </a:cubicBezTo>
                    <a:cubicBezTo>
                      <a:pt x="720" y="1400"/>
                      <a:pt x="741" y="1400"/>
                      <a:pt x="762" y="1400"/>
                    </a:cubicBezTo>
                    <a:cubicBezTo>
                      <a:pt x="1183" y="1400"/>
                      <a:pt x="1459" y="1105"/>
                      <a:pt x="1459" y="699"/>
                    </a:cubicBezTo>
                    <a:cubicBezTo>
                      <a:pt x="1459" y="304"/>
                      <a:pt x="1186"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0"/>
              <p:cNvSpPr/>
              <p:nvPr/>
            </p:nvSpPr>
            <p:spPr>
              <a:xfrm>
                <a:off x="2616986" y="4057879"/>
                <a:ext cx="19806" cy="20231"/>
              </a:xfrm>
              <a:custGeom>
                <a:rect b="b" l="l" r="r" t="t"/>
                <a:pathLst>
                  <a:path extrusionOk="0" h="1429" w="1399">
                    <a:moveTo>
                      <a:pt x="730" y="0"/>
                    </a:moveTo>
                    <a:cubicBezTo>
                      <a:pt x="305" y="0"/>
                      <a:pt x="1" y="304"/>
                      <a:pt x="1" y="730"/>
                    </a:cubicBezTo>
                    <a:cubicBezTo>
                      <a:pt x="31" y="1155"/>
                      <a:pt x="305" y="1429"/>
                      <a:pt x="730" y="1429"/>
                    </a:cubicBezTo>
                    <a:cubicBezTo>
                      <a:pt x="1095" y="1429"/>
                      <a:pt x="1399" y="1155"/>
                      <a:pt x="1399" y="730"/>
                    </a:cubicBezTo>
                    <a:cubicBezTo>
                      <a:pt x="1399" y="365"/>
                      <a:pt x="1156" y="61"/>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0"/>
              <p:cNvSpPr/>
              <p:nvPr/>
            </p:nvSpPr>
            <p:spPr>
              <a:xfrm>
                <a:off x="2570521" y="3953736"/>
                <a:ext cx="20231" cy="19806"/>
              </a:xfrm>
              <a:custGeom>
                <a:rect b="b" l="l" r="r" t="t"/>
                <a:pathLst>
                  <a:path extrusionOk="0" h="1399" w="1429">
                    <a:moveTo>
                      <a:pt x="730" y="1"/>
                    </a:moveTo>
                    <a:cubicBezTo>
                      <a:pt x="304" y="1"/>
                      <a:pt x="0" y="305"/>
                      <a:pt x="0" y="730"/>
                    </a:cubicBezTo>
                    <a:cubicBezTo>
                      <a:pt x="61" y="1125"/>
                      <a:pt x="334" y="1399"/>
                      <a:pt x="730" y="1399"/>
                    </a:cubicBezTo>
                    <a:cubicBezTo>
                      <a:pt x="1125" y="1399"/>
                      <a:pt x="1429" y="1125"/>
                      <a:pt x="1429" y="730"/>
                    </a:cubicBezTo>
                    <a:cubicBezTo>
                      <a:pt x="1429" y="335"/>
                      <a:pt x="1155" y="3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0"/>
              <p:cNvSpPr/>
              <p:nvPr/>
            </p:nvSpPr>
            <p:spPr>
              <a:xfrm>
                <a:off x="2292086" y="3711034"/>
                <a:ext cx="19821" cy="19806"/>
              </a:xfrm>
              <a:custGeom>
                <a:rect b="b" l="l" r="r" t="t"/>
                <a:pathLst>
                  <a:path extrusionOk="0" h="1399" w="1400">
                    <a:moveTo>
                      <a:pt x="700" y="1"/>
                    </a:moveTo>
                    <a:cubicBezTo>
                      <a:pt x="305" y="1"/>
                      <a:pt x="1" y="274"/>
                      <a:pt x="1" y="700"/>
                    </a:cubicBezTo>
                    <a:cubicBezTo>
                      <a:pt x="1" y="1156"/>
                      <a:pt x="305" y="1399"/>
                      <a:pt x="730" y="1399"/>
                    </a:cubicBezTo>
                    <a:cubicBezTo>
                      <a:pt x="1156" y="1399"/>
                      <a:pt x="1399" y="1095"/>
                      <a:pt x="1399" y="700"/>
                    </a:cubicBezTo>
                    <a:cubicBezTo>
                      <a:pt x="1399" y="274"/>
                      <a:pt x="1095"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70"/>
              <p:cNvSpPr/>
              <p:nvPr/>
            </p:nvSpPr>
            <p:spPr>
              <a:xfrm>
                <a:off x="2322652" y="3717023"/>
                <a:ext cx="20670" cy="19849"/>
              </a:xfrm>
              <a:custGeom>
                <a:rect b="b" l="l" r="r" t="t"/>
                <a:pathLst>
                  <a:path extrusionOk="0" h="1402" w="1460">
                    <a:moveTo>
                      <a:pt x="699" y="1"/>
                    </a:moveTo>
                    <a:cubicBezTo>
                      <a:pt x="362" y="1"/>
                      <a:pt x="90" y="240"/>
                      <a:pt x="61" y="641"/>
                    </a:cubicBezTo>
                    <a:cubicBezTo>
                      <a:pt x="0" y="1097"/>
                      <a:pt x="304" y="1401"/>
                      <a:pt x="730" y="1401"/>
                    </a:cubicBezTo>
                    <a:cubicBezTo>
                      <a:pt x="1155" y="1401"/>
                      <a:pt x="1459" y="1128"/>
                      <a:pt x="1459" y="733"/>
                    </a:cubicBezTo>
                    <a:cubicBezTo>
                      <a:pt x="1459" y="307"/>
                      <a:pt x="1186" y="3"/>
                      <a:pt x="760" y="3"/>
                    </a:cubicBezTo>
                    <a:cubicBezTo>
                      <a:pt x="740" y="1"/>
                      <a:pt x="719" y="1"/>
                      <a:pt x="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0"/>
              <p:cNvSpPr/>
              <p:nvPr/>
            </p:nvSpPr>
            <p:spPr>
              <a:xfrm>
                <a:off x="2641521" y="4093994"/>
                <a:ext cx="21095" cy="19835"/>
              </a:xfrm>
              <a:custGeom>
                <a:rect b="b" l="l" r="r" t="t"/>
                <a:pathLst>
                  <a:path extrusionOk="0" h="1401" w="1490">
                    <a:moveTo>
                      <a:pt x="731" y="0"/>
                    </a:moveTo>
                    <a:cubicBezTo>
                      <a:pt x="365" y="0"/>
                      <a:pt x="90" y="266"/>
                      <a:pt x="61" y="641"/>
                    </a:cubicBezTo>
                    <a:cubicBezTo>
                      <a:pt x="0" y="1097"/>
                      <a:pt x="335" y="1401"/>
                      <a:pt x="730" y="1401"/>
                    </a:cubicBezTo>
                    <a:cubicBezTo>
                      <a:pt x="1155" y="1401"/>
                      <a:pt x="1459" y="1158"/>
                      <a:pt x="1459" y="732"/>
                    </a:cubicBezTo>
                    <a:cubicBezTo>
                      <a:pt x="1490" y="307"/>
                      <a:pt x="1247" y="33"/>
                      <a:pt x="791" y="3"/>
                    </a:cubicBezTo>
                    <a:cubicBezTo>
                      <a:pt x="771" y="1"/>
                      <a:pt x="751" y="0"/>
                      <a:pt x="7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0"/>
              <p:cNvSpPr/>
              <p:nvPr/>
            </p:nvSpPr>
            <p:spPr>
              <a:xfrm>
                <a:off x="2379452" y="3758773"/>
                <a:ext cx="20670" cy="20274"/>
              </a:xfrm>
              <a:custGeom>
                <a:rect b="b" l="l" r="r" t="t"/>
                <a:pathLst>
                  <a:path extrusionOk="0" h="1432" w="1460">
                    <a:moveTo>
                      <a:pt x="701" y="0"/>
                    </a:moveTo>
                    <a:cubicBezTo>
                      <a:pt x="335" y="0"/>
                      <a:pt x="60" y="267"/>
                      <a:pt x="31" y="671"/>
                    </a:cubicBezTo>
                    <a:cubicBezTo>
                      <a:pt x="0" y="1127"/>
                      <a:pt x="274" y="1431"/>
                      <a:pt x="699" y="1431"/>
                    </a:cubicBezTo>
                    <a:cubicBezTo>
                      <a:pt x="1125" y="1431"/>
                      <a:pt x="1429" y="1157"/>
                      <a:pt x="1429" y="732"/>
                    </a:cubicBezTo>
                    <a:cubicBezTo>
                      <a:pt x="1459" y="306"/>
                      <a:pt x="1216" y="2"/>
                      <a:pt x="760" y="2"/>
                    </a:cubicBezTo>
                    <a:cubicBezTo>
                      <a:pt x="740" y="1"/>
                      <a:pt x="720" y="0"/>
                      <a:pt x="7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70"/>
              <p:cNvSpPr/>
              <p:nvPr/>
            </p:nvSpPr>
            <p:spPr>
              <a:xfrm>
                <a:off x="2681969" y="4229977"/>
                <a:ext cx="21095" cy="20274"/>
              </a:xfrm>
              <a:custGeom>
                <a:rect b="b" l="l" r="r" t="t"/>
                <a:pathLst>
                  <a:path extrusionOk="0" h="1432" w="1490">
                    <a:moveTo>
                      <a:pt x="705" y="0"/>
                    </a:moveTo>
                    <a:cubicBezTo>
                      <a:pt x="366" y="0"/>
                      <a:pt x="90" y="267"/>
                      <a:pt x="61" y="671"/>
                    </a:cubicBezTo>
                    <a:cubicBezTo>
                      <a:pt x="0" y="1127"/>
                      <a:pt x="304" y="1431"/>
                      <a:pt x="730" y="1431"/>
                    </a:cubicBezTo>
                    <a:cubicBezTo>
                      <a:pt x="1156" y="1431"/>
                      <a:pt x="1459" y="1158"/>
                      <a:pt x="1459" y="732"/>
                    </a:cubicBezTo>
                    <a:cubicBezTo>
                      <a:pt x="1490" y="307"/>
                      <a:pt x="1186" y="3"/>
                      <a:pt x="760" y="3"/>
                    </a:cubicBezTo>
                    <a:cubicBezTo>
                      <a:pt x="742" y="1"/>
                      <a:pt x="724" y="0"/>
                      <a:pt x="7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0"/>
              <p:cNvSpPr/>
              <p:nvPr/>
            </p:nvSpPr>
            <p:spPr>
              <a:xfrm>
                <a:off x="2595906" y="3989880"/>
                <a:ext cx="20231" cy="19821"/>
              </a:xfrm>
              <a:custGeom>
                <a:rect b="b" l="l" r="r" t="t"/>
                <a:pathLst>
                  <a:path extrusionOk="0" h="1400" w="1429">
                    <a:moveTo>
                      <a:pt x="730" y="1"/>
                    </a:moveTo>
                    <a:cubicBezTo>
                      <a:pt x="304" y="1"/>
                      <a:pt x="0" y="244"/>
                      <a:pt x="0" y="670"/>
                    </a:cubicBezTo>
                    <a:cubicBezTo>
                      <a:pt x="0" y="1095"/>
                      <a:pt x="304" y="1399"/>
                      <a:pt x="730" y="1399"/>
                    </a:cubicBezTo>
                    <a:cubicBezTo>
                      <a:pt x="1155" y="1399"/>
                      <a:pt x="1429" y="1126"/>
                      <a:pt x="1429" y="700"/>
                    </a:cubicBezTo>
                    <a:cubicBezTo>
                      <a:pt x="1429" y="305"/>
                      <a:pt x="1155"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0"/>
              <p:cNvSpPr/>
              <p:nvPr/>
            </p:nvSpPr>
            <p:spPr>
              <a:xfrm>
                <a:off x="2663465" y="4162842"/>
                <a:ext cx="19806" cy="19849"/>
              </a:xfrm>
              <a:custGeom>
                <a:rect b="b" l="l" r="r" t="t"/>
                <a:pathLst>
                  <a:path extrusionOk="0" h="1402" w="1399">
                    <a:moveTo>
                      <a:pt x="697" y="1"/>
                    </a:moveTo>
                    <a:cubicBezTo>
                      <a:pt x="678" y="1"/>
                      <a:pt x="658" y="2"/>
                      <a:pt x="639" y="3"/>
                    </a:cubicBezTo>
                    <a:cubicBezTo>
                      <a:pt x="244" y="3"/>
                      <a:pt x="0" y="307"/>
                      <a:pt x="0" y="732"/>
                    </a:cubicBezTo>
                    <a:cubicBezTo>
                      <a:pt x="31" y="1158"/>
                      <a:pt x="304" y="1401"/>
                      <a:pt x="700" y="1401"/>
                    </a:cubicBezTo>
                    <a:cubicBezTo>
                      <a:pt x="1125" y="1371"/>
                      <a:pt x="1399" y="1097"/>
                      <a:pt x="1399" y="702"/>
                    </a:cubicBezTo>
                    <a:cubicBezTo>
                      <a:pt x="1399" y="296"/>
                      <a:pt x="1094" y="1"/>
                      <a:pt x="6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0"/>
              <p:cNvSpPr/>
              <p:nvPr/>
            </p:nvSpPr>
            <p:spPr>
              <a:xfrm>
                <a:off x="2438403" y="3801840"/>
                <a:ext cx="19806" cy="20231"/>
              </a:xfrm>
              <a:custGeom>
                <a:rect b="b" l="l" r="r" t="t"/>
                <a:pathLst>
                  <a:path extrusionOk="0" h="1429" w="1399">
                    <a:moveTo>
                      <a:pt x="730" y="0"/>
                    </a:moveTo>
                    <a:cubicBezTo>
                      <a:pt x="304" y="0"/>
                      <a:pt x="1" y="274"/>
                      <a:pt x="1" y="699"/>
                    </a:cubicBezTo>
                    <a:cubicBezTo>
                      <a:pt x="1" y="1094"/>
                      <a:pt x="304" y="1429"/>
                      <a:pt x="730" y="1429"/>
                    </a:cubicBezTo>
                    <a:cubicBezTo>
                      <a:pt x="1156" y="1368"/>
                      <a:pt x="1399" y="1125"/>
                      <a:pt x="1399" y="699"/>
                    </a:cubicBezTo>
                    <a:cubicBezTo>
                      <a:pt x="1368" y="274"/>
                      <a:pt x="1095"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0"/>
              <p:cNvSpPr/>
              <p:nvPr/>
            </p:nvSpPr>
            <p:spPr>
              <a:xfrm>
                <a:off x="2520163" y="3879296"/>
                <a:ext cx="19806" cy="20231"/>
              </a:xfrm>
              <a:custGeom>
                <a:rect b="b" l="l" r="r" t="t"/>
                <a:pathLst>
                  <a:path extrusionOk="0" h="1429" w="1399">
                    <a:moveTo>
                      <a:pt x="730" y="0"/>
                    </a:moveTo>
                    <a:cubicBezTo>
                      <a:pt x="335" y="0"/>
                      <a:pt x="92" y="274"/>
                      <a:pt x="31" y="669"/>
                    </a:cubicBezTo>
                    <a:cubicBezTo>
                      <a:pt x="1" y="1034"/>
                      <a:pt x="305" y="1368"/>
                      <a:pt x="700" y="1429"/>
                    </a:cubicBezTo>
                    <a:cubicBezTo>
                      <a:pt x="1065" y="1429"/>
                      <a:pt x="1399" y="1125"/>
                      <a:pt x="1399" y="730"/>
                    </a:cubicBezTo>
                    <a:cubicBezTo>
                      <a:pt x="1399" y="365"/>
                      <a:pt x="1095"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0"/>
              <p:cNvSpPr/>
              <p:nvPr/>
            </p:nvSpPr>
            <p:spPr>
              <a:xfrm>
                <a:off x="2266701" y="3675640"/>
                <a:ext cx="20245" cy="19481"/>
              </a:xfrm>
              <a:custGeom>
                <a:rect b="b" l="l" r="r" t="t"/>
                <a:pathLst>
                  <a:path extrusionOk="0" h="1376" w="1430">
                    <a:moveTo>
                      <a:pt x="667" y="0"/>
                    </a:moveTo>
                    <a:cubicBezTo>
                      <a:pt x="340" y="0"/>
                      <a:pt x="56" y="285"/>
                      <a:pt x="1" y="646"/>
                    </a:cubicBezTo>
                    <a:cubicBezTo>
                      <a:pt x="1" y="981"/>
                      <a:pt x="305" y="1376"/>
                      <a:pt x="700" y="1376"/>
                    </a:cubicBezTo>
                    <a:cubicBezTo>
                      <a:pt x="1034" y="1376"/>
                      <a:pt x="1429" y="1072"/>
                      <a:pt x="1429" y="677"/>
                    </a:cubicBezTo>
                    <a:cubicBezTo>
                      <a:pt x="1429" y="312"/>
                      <a:pt x="1156" y="39"/>
                      <a:pt x="761" y="8"/>
                    </a:cubicBezTo>
                    <a:cubicBezTo>
                      <a:pt x="729" y="3"/>
                      <a:pt x="698" y="0"/>
                      <a:pt x="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70"/>
              <p:cNvSpPr/>
              <p:nvPr/>
            </p:nvSpPr>
            <p:spPr>
              <a:xfrm>
                <a:off x="2688425" y="4198590"/>
                <a:ext cx="20245" cy="19410"/>
              </a:xfrm>
              <a:custGeom>
                <a:rect b="b" l="l" r="r" t="t"/>
                <a:pathLst>
                  <a:path extrusionOk="0" h="1371" w="1430">
                    <a:moveTo>
                      <a:pt x="700" y="1"/>
                    </a:moveTo>
                    <a:cubicBezTo>
                      <a:pt x="365" y="31"/>
                      <a:pt x="0" y="365"/>
                      <a:pt x="61" y="700"/>
                    </a:cubicBezTo>
                    <a:cubicBezTo>
                      <a:pt x="92" y="1095"/>
                      <a:pt x="304" y="1308"/>
                      <a:pt x="730" y="1369"/>
                    </a:cubicBezTo>
                    <a:cubicBezTo>
                      <a:pt x="744" y="1370"/>
                      <a:pt x="758" y="1370"/>
                      <a:pt x="773" y="1370"/>
                    </a:cubicBezTo>
                    <a:cubicBezTo>
                      <a:pt x="1095" y="1370"/>
                      <a:pt x="1429" y="1048"/>
                      <a:pt x="1429" y="669"/>
                    </a:cubicBezTo>
                    <a:cubicBezTo>
                      <a:pt x="1429" y="305"/>
                      <a:pt x="1064"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70"/>
              <p:cNvSpPr/>
              <p:nvPr/>
            </p:nvSpPr>
            <p:spPr>
              <a:xfrm>
                <a:off x="2666905" y="4131030"/>
                <a:ext cx="20670" cy="20274"/>
              </a:xfrm>
              <a:custGeom>
                <a:rect b="b" l="l" r="r" t="t"/>
                <a:pathLst>
                  <a:path extrusionOk="0" h="1432" w="1460">
                    <a:moveTo>
                      <a:pt x="730" y="1"/>
                    </a:moveTo>
                    <a:cubicBezTo>
                      <a:pt x="365" y="1"/>
                      <a:pt x="1" y="365"/>
                      <a:pt x="61" y="730"/>
                    </a:cubicBezTo>
                    <a:cubicBezTo>
                      <a:pt x="92" y="1156"/>
                      <a:pt x="305" y="1368"/>
                      <a:pt x="730" y="1429"/>
                    </a:cubicBezTo>
                    <a:cubicBezTo>
                      <a:pt x="747" y="1431"/>
                      <a:pt x="764" y="1431"/>
                      <a:pt x="780" y="1431"/>
                    </a:cubicBezTo>
                    <a:cubicBezTo>
                      <a:pt x="1153" y="1431"/>
                      <a:pt x="1460" y="1109"/>
                      <a:pt x="1460" y="730"/>
                    </a:cubicBezTo>
                    <a:cubicBezTo>
                      <a:pt x="1460" y="365"/>
                      <a:pt x="1156" y="6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0"/>
              <p:cNvSpPr/>
              <p:nvPr/>
            </p:nvSpPr>
            <p:spPr>
              <a:xfrm>
                <a:off x="2494779" y="3844327"/>
                <a:ext cx="20231" cy="19481"/>
              </a:xfrm>
              <a:custGeom>
                <a:rect b="b" l="l" r="r" t="t"/>
                <a:pathLst>
                  <a:path extrusionOk="0" h="1376" w="1429">
                    <a:moveTo>
                      <a:pt x="781" y="1"/>
                    </a:moveTo>
                    <a:cubicBezTo>
                      <a:pt x="753" y="1"/>
                      <a:pt x="726" y="3"/>
                      <a:pt x="699" y="8"/>
                    </a:cubicBezTo>
                    <a:cubicBezTo>
                      <a:pt x="365" y="8"/>
                      <a:pt x="0" y="343"/>
                      <a:pt x="61" y="738"/>
                    </a:cubicBezTo>
                    <a:cubicBezTo>
                      <a:pt x="92" y="1102"/>
                      <a:pt x="304" y="1376"/>
                      <a:pt x="730" y="1376"/>
                    </a:cubicBezTo>
                    <a:cubicBezTo>
                      <a:pt x="1125" y="1376"/>
                      <a:pt x="1429" y="1042"/>
                      <a:pt x="1429" y="646"/>
                    </a:cubicBezTo>
                    <a:cubicBezTo>
                      <a:pt x="1429" y="311"/>
                      <a:pt x="1094" y="1"/>
                      <a:pt x="7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0"/>
              <p:cNvSpPr/>
              <p:nvPr/>
            </p:nvSpPr>
            <p:spPr>
              <a:xfrm>
                <a:off x="2354492" y="3723082"/>
                <a:ext cx="19806" cy="19806"/>
              </a:xfrm>
              <a:custGeom>
                <a:rect b="b" l="l" r="r" t="t"/>
                <a:pathLst>
                  <a:path extrusionOk="0" h="1399" w="1399">
                    <a:moveTo>
                      <a:pt x="730" y="1"/>
                    </a:moveTo>
                    <a:cubicBezTo>
                      <a:pt x="335" y="1"/>
                      <a:pt x="92" y="244"/>
                      <a:pt x="31" y="639"/>
                    </a:cubicBezTo>
                    <a:cubicBezTo>
                      <a:pt x="0" y="1004"/>
                      <a:pt x="304" y="1368"/>
                      <a:pt x="699" y="1399"/>
                    </a:cubicBezTo>
                    <a:cubicBezTo>
                      <a:pt x="1064" y="1399"/>
                      <a:pt x="1399" y="1095"/>
                      <a:pt x="1399" y="700"/>
                    </a:cubicBezTo>
                    <a:cubicBezTo>
                      <a:pt x="1399" y="335"/>
                      <a:pt x="1095"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0"/>
              <p:cNvSpPr/>
              <p:nvPr/>
            </p:nvSpPr>
            <p:spPr>
              <a:xfrm>
                <a:off x="2411716" y="3764790"/>
                <a:ext cx="19821" cy="19438"/>
              </a:xfrm>
              <a:custGeom>
                <a:rect b="b" l="l" r="r" t="t"/>
                <a:pathLst>
                  <a:path extrusionOk="0" h="1373" w="1400">
                    <a:moveTo>
                      <a:pt x="706" y="1"/>
                    </a:moveTo>
                    <a:cubicBezTo>
                      <a:pt x="335" y="1"/>
                      <a:pt x="30" y="293"/>
                      <a:pt x="1" y="641"/>
                    </a:cubicBezTo>
                    <a:cubicBezTo>
                      <a:pt x="1" y="1036"/>
                      <a:pt x="305" y="1371"/>
                      <a:pt x="670" y="1371"/>
                    </a:cubicBezTo>
                    <a:cubicBezTo>
                      <a:pt x="684" y="1372"/>
                      <a:pt x="698" y="1373"/>
                      <a:pt x="713" y="1373"/>
                    </a:cubicBezTo>
                    <a:cubicBezTo>
                      <a:pt x="1037" y="1373"/>
                      <a:pt x="1399" y="1051"/>
                      <a:pt x="1399" y="702"/>
                    </a:cubicBezTo>
                    <a:cubicBezTo>
                      <a:pt x="1399" y="307"/>
                      <a:pt x="1126" y="33"/>
                      <a:pt x="761" y="3"/>
                    </a:cubicBezTo>
                    <a:cubicBezTo>
                      <a:pt x="743" y="2"/>
                      <a:pt x="724" y="1"/>
                      <a:pt x="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0"/>
              <p:cNvSpPr/>
              <p:nvPr/>
            </p:nvSpPr>
            <p:spPr>
              <a:xfrm>
                <a:off x="2623017" y="4027228"/>
                <a:ext cx="19806" cy="19509"/>
              </a:xfrm>
              <a:custGeom>
                <a:rect b="b" l="l" r="r" t="t"/>
                <a:pathLst>
                  <a:path extrusionOk="0" h="1378" w="1399">
                    <a:moveTo>
                      <a:pt x="667" y="0"/>
                    </a:moveTo>
                    <a:cubicBezTo>
                      <a:pt x="314" y="0"/>
                      <a:pt x="28" y="310"/>
                      <a:pt x="0" y="646"/>
                    </a:cubicBezTo>
                    <a:cubicBezTo>
                      <a:pt x="0" y="1041"/>
                      <a:pt x="304" y="1375"/>
                      <a:pt x="669" y="1375"/>
                    </a:cubicBezTo>
                    <a:cubicBezTo>
                      <a:pt x="686" y="1376"/>
                      <a:pt x="702" y="1377"/>
                      <a:pt x="719" y="1377"/>
                    </a:cubicBezTo>
                    <a:cubicBezTo>
                      <a:pt x="1092" y="1377"/>
                      <a:pt x="1398" y="1056"/>
                      <a:pt x="1398" y="706"/>
                    </a:cubicBezTo>
                    <a:cubicBezTo>
                      <a:pt x="1398" y="311"/>
                      <a:pt x="1125" y="38"/>
                      <a:pt x="760" y="7"/>
                    </a:cubicBezTo>
                    <a:cubicBezTo>
                      <a:pt x="729" y="2"/>
                      <a:pt x="697" y="0"/>
                      <a:pt x="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70"/>
              <p:cNvSpPr/>
              <p:nvPr/>
            </p:nvSpPr>
            <p:spPr>
              <a:xfrm>
                <a:off x="2647538" y="4063428"/>
                <a:ext cx="20670" cy="18985"/>
              </a:xfrm>
              <a:custGeom>
                <a:rect b="b" l="l" r="r" t="t"/>
                <a:pathLst>
                  <a:path extrusionOk="0" h="1341" w="1460">
                    <a:moveTo>
                      <a:pt x="751" y="1"/>
                    </a:moveTo>
                    <a:cubicBezTo>
                      <a:pt x="369" y="1"/>
                      <a:pt x="149" y="239"/>
                      <a:pt x="92" y="611"/>
                    </a:cubicBezTo>
                    <a:cubicBezTo>
                      <a:pt x="1" y="946"/>
                      <a:pt x="366" y="1341"/>
                      <a:pt x="730" y="1341"/>
                    </a:cubicBezTo>
                    <a:cubicBezTo>
                      <a:pt x="1156" y="1341"/>
                      <a:pt x="1369" y="1067"/>
                      <a:pt x="1460" y="672"/>
                    </a:cubicBezTo>
                    <a:cubicBezTo>
                      <a:pt x="1429" y="307"/>
                      <a:pt x="1217" y="34"/>
                      <a:pt x="822" y="4"/>
                    </a:cubicBezTo>
                    <a:cubicBezTo>
                      <a:pt x="798" y="2"/>
                      <a:pt x="774" y="1"/>
                      <a:pt x="7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0"/>
              <p:cNvSpPr/>
              <p:nvPr/>
            </p:nvSpPr>
            <p:spPr>
              <a:xfrm>
                <a:off x="2329164" y="3685650"/>
                <a:ext cx="19311" cy="19467"/>
              </a:xfrm>
              <a:custGeom>
                <a:rect b="b" l="l" r="r" t="t"/>
                <a:pathLst>
                  <a:path extrusionOk="0" h="1375" w="1364">
                    <a:moveTo>
                      <a:pt x="726" y="0"/>
                    </a:moveTo>
                    <a:cubicBezTo>
                      <a:pt x="300" y="61"/>
                      <a:pt x="87" y="274"/>
                      <a:pt x="57" y="699"/>
                    </a:cubicBezTo>
                    <a:cubicBezTo>
                      <a:pt x="0" y="1010"/>
                      <a:pt x="312" y="1374"/>
                      <a:pt x="650" y="1374"/>
                    </a:cubicBezTo>
                    <a:cubicBezTo>
                      <a:pt x="675" y="1374"/>
                      <a:pt x="700" y="1372"/>
                      <a:pt x="726" y="1368"/>
                    </a:cubicBezTo>
                    <a:cubicBezTo>
                      <a:pt x="1121" y="1338"/>
                      <a:pt x="1364" y="1125"/>
                      <a:pt x="1364" y="699"/>
                    </a:cubicBezTo>
                    <a:cubicBezTo>
                      <a:pt x="1364" y="274"/>
                      <a:pt x="1121" y="91"/>
                      <a:pt x="7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0"/>
              <p:cNvSpPr/>
              <p:nvPr/>
            </p:nvSpPr>
            <p:spPr>
              <a:xfrm>
                <a:off x="2178486" y="3627547"/>
                <a:ext cx="20174" cy="19481"/>
              </a:xfrm>
              <a:custGeom>
                <a:rect b="b" l="l" r="r" t="t"/>
                <a:pathLst>
                  <a:path extrusionOk="0" h="1376" w="1425">
                    <a:moveTo>
                      <a:pt x="760" y="1"/>
                    </a:moveTo>
                    <a:cubicBezTo>
                      <a:pt x="335" y="1"/>
                      <a:pt x="31" y="305"/>
                      <a:pt x="1" y="700"/>
                    </a:cubicBezTo>
                    <a:cubicBezTo>
                      <a:pt x="1" y="1125"/>
                      <a:pt x="244" y="1338"/>
                      <a:pt x="669" y="1369"/>
                    </a:cubicBezTo>
                    <a:cubicBezTo>
                      <a:pt x="696" y="1373"/>
                      <a:pt x="724" y="1375"/>
                      <a:pt x="751" y="1375"/>
                    </a:cubicBezTo>
                    <a:cubicBezTo>
                      <a:pt x="1090" y="1375"/>
                      <a:pt x="1425" y="1038"/>
                      <a:pt x="1368" y="700"/>
                    </a:cubicBezTo>
                    <a:cubicBezTo>
                      <a:pt x="1368" y="274"/>
                      <a:pt x="1125" y="62"/>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70"/>
              <p:cNvSpPr/>
              <p:nvPr/>
            </p:nvSpPr>
            <p:spPr>
              <a:xfrm>
                <a:off x="2576609" y="3923085"/>
                <a:ext cx="20174" cy="18617"/>
              </a:xfrm>
              <a:custGeom>
                <a:rect b="b" l="l" r="r" t="t"/>
                <a:pathLst>
                  <a:path extrusionOk="0" h="1315" w="1425">
                    <a:moveTo>
                      <a:pt x="644" y="1"/>
                    </a:moveTo>
                    <a:cubicBezTo>
                      <a:pt x="309" y="1"/>
                      <a:pt x="0" y="339"/>
                      <a:pt x="56" y="676"/>
                    </a:cubicBezTo>
                    <a:cubicBezTo>
                      <a:pt x="87" y="1102"/>
                      <a:pt x="300" y="1315"/>
                      <a:pt x="725" y="1315"/>
                    </a:cubicBezTo>
                    <a:cubicBezTo>
                      <a:pt x="1151" y="1315"/>
                      <a:pt x="1363" y="1071"/>
                      <a:pt x="1424" y="707"/>
                    </a:cubicBezTo>
                    <a:cubicBezTo>
                      <a:pt x="1424" y="342"/>
                      <a:pt x="1090" y="8"/>
                      <a:pt x="725" y="8"/>
                    </a:cubicBezTo>
                    <a:cubicBezTo>
                      <a:pt x="698" y="3"/>
                      <a:pt x="671" y="1"/>
                      <a:pt x="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70"/>
              <p:cNvSpPr/>
              <p:nvPr/>
            </p:nvSpPr>
            <p:spPr>
              <a:xfrm>
                <a:off x="2209915" y="3634003"/>
                <a:ext cx="19792" cy="18971"/>
              </a:xfrm>
              <a:custGeom>
                <a:rect b="b" l="l" r="r" t="t"/>
                <a:pathLst>
                  <a:path extrusionOk="0" h="1340" w="1398">
                    <a:moveTo>
                      <a:pt x="729" y="1"/>
                    </a:moveTo>
                    <a:cubicBezTo>
                      <a:pt x="303" y="1"/>
                      <a:pt x="60" y="244"/>
                      <a:pt x="30" y="669"/>
                    </a:cubicBezTo>
                    <a:cubicBezTo>
                      <a:pt x="1" y="991"/>
                      <a:pt x="308" y="1340"/>
                      <a:pt x="683" y="1340"/>
                    </a:cubicBezTo>
                    <a:cubicBezTo>
                      <a:pt x="698" y="1340"/>
                      <a:pt x="713" y="1339"/>
                      <a:pt x="729" y="1338"/>
                    </a:cubicBezTo>
                    <a:cubicBezTo>
                      <a:pt x="1124" y="1308"/>
                      <a:pt x="1367" y="1034"/>
                      <a:pt x="1398" y="669"/>
                    </a:cubicBezTo>
                    <a:cubicBezTo>
                      <a:pt x="1337" y="274"/>
                      <a:pt x="1124" y="1"/>
                      <a:pt x="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70"/>
              <p:cNvSpPr/>
              <p:nvPr/>
            </p:nvSpPr>
            <p:spPr>
              <a:xfrm>
                <a:off x="2385907" y="3727782"/>
                <a:ext cx="19806" cy="18985"/>
              </a:xfrm>
              <a:custGeom>
                <a:rect b="b" l="l" r="r" t="t"/>
                <a:pathLst>
                  <a:path extrusionOk="0" h="1341" w="1399">
                    <a:moveTo>
                      <a:pt x="720" y="0"/>
                    </a:moveTo>
                    <a:cubicBezTo>
                      <a:pt x="335" y="0"/>
                      <a:pt x="90" y="238"/>
                      <a:pt x="61" y="611"/>
                    </a:cubicBezTo>
                    <a:cubicBezTo>
                      <a:pt x="0" y="976"/>
                      <a:pt x="335" y="1340"/>
                      <a:pt x="699" y="1340"/>
                    </a:cubicBezTo>
                    <a:cubicBezTo>
                      <a:pt x="1094" y="1340"/>
                      <a:pt x="1307" y="1067"/>
                      <a:pt x="1398" y="672"/>
                    </a:cubicBezTo>
                    <a:cubicBezTo>
                      <a:pt x="1338" y="307"/>
                      <a:pt x="1155" y="33"/>
                      <a:pt x="791" y="3"/>
                    </a:cubicBezTo>
                    <a:cubicBezTo>
                      <a:pt x="767" y="1"/>
                      <a:pt x="743" y="0"/>
                      <a:pt x="7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0"/>
              <p:cNvSpPr/>
              <p:nvPr/>
            </p:nvSpPr>
            <p:spPr>
              <a:xfrm>
                <a:off x="2241742" y="3637882"/>
                <a:ext cx="19792" cy="18971"/>
              </a:xfrm>
              <a:custGeom>
                <a:rect b="b" l="l" r="r" t="t"/>
                <a:pathLst>
                  <a:path extrusionOk="0" h="1340" w="1398">
                    <a:moveTo>
                      <a:pt x="669" y="0"/>
                    </a:moveTo>
                    <a:cubicBezTo>
                      <a:pt x="244" y="91"/>
                      <a:pt x="1" y="304"/>
                      <a:pt x="31" y="639"/>
                    </a:cubicBezTo>
                    <a:cubicBezTo>
                      <a:pt x="31" y="1064"/>
                      <a:pt x="244" y="1277"/>
                      <a:pt x="669" y="1338"/>
                    </a:cubicBezTo>
                    <a:cubicBezTo>
                      <a:pt x="686" y="1339"/>
                      <a:pt x="703" y="1340"/>
                      <a:pt x="719" y="1340"/>
                    </a:cubicBezTo>
                    <a:cubicBezTo>
                      <a:pt x="1092" y="1340"/>
                      <a:pt x="1398" y="1017"/>
                      <a:pt x="1369" y="639"/>
                    </a:cubicBezTo>
                    <a:cubicBezTo>
                      <a:pt x="1308" y="274"/>
                      <a:pt x="1065" y="31"/>
                      <a:pt x="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70"/>
              <p:cNvSpPr/>
              <p:nvPr/>
            </p:nvSpPr>
            <p:spPr>
              <a:xfrm>
                <a:off x="2526194" y="3850429"/>
                <a:ext cx="19806" cy="18985"/>
              </a:xfrm>
              <a:custGeom>
                <a:rect b="b" l="l" r="r" t="t"/>
                <a:pathLst>
                  <a:path extrusionOk="0" h="1341" w="1399">
                    <a:moveTo>
                      <a:pt x="690" y="0"/>
                    </a:moveTo>
                    <a:cubicBezTo>
                      <a:pt x="305" y="0"/>
                      <a:pt x="59" y="238"/>
                      <a:pt x="31" y="611"/>
                    </a:cubicBezTo>
                    <a:cubicBezTo>
                      <a:pt x="0" y="975"/>
                      <a:pt x="335" y="1340"/>
                      <a:pt x="730" y="1340"/>
                    </a:cubicBezTo>
                    <a:cubicBezTo>
                      <a:pt x="1125" y="1340"/>
                      <a:pt x="1338" y="1067"/>
                      <a:pt x="1398" y="671"/>
                    </a:cubicBezTo>
                    <a:cubicBezTo>
                      <a:pt x="1368" y="276"/>
                      <a:pt x="1125" y="3"/>
                      <a:pt x="760" y="3"/>
                    </a:cubicBezTo>
                    <a:cubicBezTo>
                      <a:pt x="736" y="1"/>
                      <a:pt x="713" y="0"/>
                      <a:pt x="6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0"/>
              <p:cNvSpPr/>
              <p:nvPr/>
            </p:nvSpPr>
            <p:spPr>
              <a:xfrm>
                <a:off x="2602376" y="3958479"/>
                <a:ext cx="19367" cy="19396"/>
              </a:xfrm>
              <a:custGeom>
                <a:rect b="b" l="l" r="r" t="t"/>
                <a:pathLst>
                  <a:path extrusionOk="0" h="1370" w="1368">
                    <a:moveTo>
                      <a:pt x="698" y="0"/>
                    </a:moveTo>
                    <a:cubicBezTo>
                      <a:pt x="303" y="91"/>
                      <a:pt x="30" y="274"/>
                      <a:pt x="30" y="699"/>
                    </a:cubicBezTo>
                    <a:cubicBezTo>
                      <a:pt x="1" y="1048"/>
                      <a:pt x="306" y="1370"/>
                      <a:pt x="679" y="1370"/>
                    </a:cubicBezTo>
                    <a:cubicBezTo>
                      <a:pt x="695" y="1370"/>
                      <a:pt x="712" y="1369"/>
                      <a:pt x="729" y="1368"/>
                    </a:cubicBezTo>
                    <a:cubicBezTo>
                      <a:pt x="1154" y="1337"/>
                      <a:pt x="1367" y="1094"/>
                      <a:pt x="1367" y="699"/>
                    </a:cubicBezTo>
                    <a:cubicBezTo>
                      <a:pt x="1337" y="274"/>
                      <a:pt x="1063" y="30"/>
                      <a:pt x="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0"/>
              <p:cNvSpPr/>
              <p:nvPr/>
            </p:nvSpPr>
            <p:spPr>
              <a:xfrm>
                <a:off x="2442283" y="3770849"/>
                <a:ext cx="20231" cy="19382"/>
              </a:xfrm>
              <a:custGeom>
                <a:rect b="b" l="l" r="r" t="t"/>
                <a:pathLst>
                  <a:path extrusionOk="0" h="1369" w="1429">
                    <a:moveTo>
                      <a:pt x="760" y="1"/>
                    </a:moveTo>
                    <a:cubicBezTo>
                      <a:pt x="334" y="1"/>
                      <a:pt x="61" y="274"/>
                      <a:pt x="30" y="639"/>
                    </a:cubicBezTo>
                    <a:cubicBezTo>
                      <a:pt x="0" y="1034"/>
                      <a:pt x="334" y="1368"/>
                      <a:pt x="730" y="1368"/>
                    </a:cubicBezTo>
                    <a:cubicBezTo>
                      <a:pt x="1125" y="1368"/>
                      <a:pt x="1338" y="1095"/>
                      <a:pt x="1398" y="760"/>
                    </a:cubicBezTo>
                    <a:cubicBezTo>
                      <a:pt x="1429" y="335"/>
                      <a:pt x="1125"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70"/>
              <p:cNvSpPr/>
              <p:nvPr/>
            </p:nvSpPr>
            <p:spPr>
              <a:xfrm>
                <a:off x="2627349" y="3995487"/>
                <a:ext cx="19778" cy="19467"/>
              </a:xfrm>
              <a:custGeom>
                <a:rect b="b" l="l" r="r" t="t"/>
                <a:pathLst>
                  <a:path extrusionOk="0" h="1375" w="1397">
                    <a:moveTo>
                      <a:pt x="728" y="0"/>
                    </a:moveTo>
                    <a:cubicBezTo>
                      <a:pt x="333" y="0"/>
                      <a:pt x="59" y="243"/>
                      <a:pt x="29" y="669"/>
                    </a:cubicBezTo>
                    <a:cubicBezTo>
                      <a:pt x="0" y="1008"/>
                      <a:pt x="288" y="1374"/>
                      <a:pt x="647" y="1374"/>
                    </a:cubicBezTo>
                    <a:cubicBezTo>
                      <a:pt x="673" y="1374"/>
                      <a:pt x="700" y="1372"/>
                      <a:pt x="728" y="1368"/>
                    </a:cubicBezTo>
                    <a:cubicBezTo>
                      <a:pt x="1123" y="1368"/>
                      <a:pt x="1366" y="1094"/>
                      <a:pt x="1396" y="760"/>
                    </a:cubicBezTo>
                    <a:cubicBezTo>
                      <a:pt x="1396" y="395"/>
                      <a:pt x="1092" y="61"/>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0"/>
              <p:cNvSpPr/>
              <p:nvPr/>
            </p:nvSpPr>
            <p:spPr>
              <a:xfrm>
                <a:off x="2694937" y="4168251"/>
                <a:ext cx="19325" cy="18829"/>
              </a:xfrm>
              <a:custGeom>
                <a:rect b="b" l="l" r="r" t="t"/>
                <a:pathLst>
                  <a:path extrusionOk="0" h="1330" w="1365">
                    <a:moveTo>
                      <a:pt x="829" y="1"/>
                    </a:moveTo>
                    <a:cubicBezTo>
                      <a:pt x="794" y="1"/>
                      <a:pt x="760" y="6"/>
                      <a:pt x="726" y="16"/>
                    </a:cubicBezTo>
                    <a:cubicBezTo>
                      <a:pt x="300" y="16"/>
                      <a:pt x="88" y="229"/>
                      <a:pt x="57" y="654"/>
                    </a:cubicBezTo>
                    <a:cubicBezTo>
                      <a:pt x="1" y="992"/>
                      <a:pt x="309" y="1330"/>
                      <a:pt x="645" y="1330"/>
                    </a:cubicBezTo>
                    <a:cubicBezTo>
                      <a:pt x="672" y="1330"/>
                      <a:pt x="699" y="1328"/>
                      <a:pt x="726" y="1323"/>
                    </a:cubicBezTo>
                    <a:cubicBezTo>
                      <a:pt x="1121" y="1293"/>
                      <a:pt x="1334" y="1019"/>
                      <a:pt x="1364" y="685"/>
                    </a:cubicBezTo>
                    <a:cubicBezTo>
                      <a:pt x="1364" y="307"/>
                      <a:pt x="1101" y="1"/>
                      <a:pt x="8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70"/>
              <p:cNvSpPr/>
              <p:nvPr/>
            </p:nvSpPr>
            <p:spPr>
              <a:xfrm>
                <a:off x="2713838" y="4236433"/>
                <a:ext cx="19778" cy="18971"/>
              </a:xfrm>
              <a:custGeom>
                <a:rect b="b" l="l" r="r" t="t"/>
                <a:pathLst>
                  <a:path extrusionOk="0" h="1340" w="1397">
                    <a:moveTo>
                      <a:pt x="678" y="1"/>
                    </a:moveTo>
                    <a:cubicBezTo>
                      <a:pt x="305" y="1"/>
                      <a:pt x="0" y="323"/>
                      <a:pt x="29" y="702"/>
                    </a:cubicBezTo>
                    <a:cubicBezTo>
                      <a:pt x="90" y="1066"/>
                      <a:pt x="333" y="1310"/>
                      <a:pt x="728" y="1340"/>
                    </a:cubicBezTo>
                    <a:cubicBezTo>
                      <a:pt x="1154" y="1279"/>
                      <a:pt x="1397" y="1066"/>
                      <a:pt x="1367" y="702"/>
                    </a:cubicBezTo>
                    <a:cubicBezTo>
                      <a:pt x="1367" y="276"/>
                      <a:pt x="1123" y="63"/>
                      <a:pt x="728" y="3"/>
                    </a:cubicBezTo>
                    <a:cubicBezTo>
                      <a:pt x="712" y="1"/>
                      <a:pt x="695" y="1"/>
                      <a:pt x="6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0"/>
              <p:cNvSpPr/>
              <p:nvPr/>
            </p:nvSpPr>
            <p:spPr>
              <a:xfrm>
                <a:off x="2552003" y="3885752"/>
                <a:ext cx="19382" cy="19594"/>
              </a:xfrm>
              <a:custGeom>
                <a:rect b="b" l="l" r="r" t="t"/>
                <a:pathLst>
                  <a:path extrusionOk="0" h="1384" w="1369">
                    <a:moveTo>
                      <a:pt x="730" y="0"/>
                    </a:moveTo>
                    <a:cubicBezTo>
                      <a:pt x="305" y="0"/>
                      <a:pt x="31" y="243"/>
                      <a:pt x="31" y="669"/>
                    </a:cubicBezTo>
                    <a:cubicBezTo>
                      <a:pt x="1" y="1064"/>
                      <a:pt x="275" y="1307"/>
                      <a:pt x="639" y="1368"/>
                    </a:cubicBezTo>
                    <a:cubicBezTo>
                      <a:pt x="677" y="1378"/>
                      <a:pt x="715" y="1383"/>
                      <a:pt x="754" y="1383"/>
                    </a:cubicBezTo>
                    <a:cubicBezTo>
                      <a:pt x="1058" y="1383"/>
                      <a:pt x="1369" y="1080"/>
                      <a:pt x="1369" y="730"/>
                    </a:cubicBezTo>
                    <a:cubicBezTo>
                      <a:pt x="1369" y="304"/>
                      <a:pt x="1095" y="91"/>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0"/>
              <p:cNvSpPr/>
              <p:nvPr/>
            </p:nvSpPr>
            <p:spPr>
              <a:xfrm>
                <a:off x="2674225" y="4100479"/>
                <a:ext cx="19382" cy="19410"/>
              </a:xfrm>
              <a:custGeom>
                <a:rect b="b" l="l" r="r" t="t"/>
                <a:pathLst>
                  <a:path extrusionOk="0" h="1371" w="1369">
                    <a:moveTo>
                      <a:pt x="699" y="1"/>
                    </a:moveTo>
                    <a:cubicBezTo>
                      <a:pt x="304" y="31"/>
                      <a:pt x="31" y="244"/>
                      <a:pt x="31" y="639"/>
                    </a:cubicBezTo>
                    <a:cubicBezTo>
                      <a:pt x="0" y="1064"/>
                      <a:pt x="244" y="1338"/>
                      <a:pt x="639" y="1368"/>
                    </a:cubicBezTo>
                    <a:cubicBezTo>
                      <a:pt x="654" y="1370"/>
                      <a:pt x="670" y="1370"/>
                      <a:pt x="685" y="1370"/>
                    </a:cubicBezTo>
                    <a:cubicBezTo>
                      <a:pt x="1034" y="1370"/>
                      <a:pt x="1368" y="1049"/>
                      <a:pt x="1368" y="700"/>
                    </a:cubicBezTo>
                    <a:cubicBezTo>
                      <a:pt x="1368" y="274"/>
                      <a:pt x="1095" y="92"/>
                      <a:pt x="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70"/>
              <p:cNvSpPr/>
              <p:nvPr/>
            </p:nvSpPr>
            <p:spPr>
              <a:xfrm>
                <a:off x="2468531" y="3806994"/>
                <a:ext cx="19382" cy="19382"/>
              </a:xfrm>
              <a:custGeom>
                <a:rect b="b" l="l" r="r" t="t"/>
                <a:pathLst>
                  <a:path extrusionOk="0" h="1369" w="1369">
                    <a:moveTo>
                      <a:pt x="639" y="1"/>
                    </a:moveTo>
                    <a:cubicBezTo>
                      <a:pt x="274" y="31"/>
                      <a:pt x="0" y="244"/>
                      <a:pt x="0" y="669"/>
                    </a:cubicBezTo>
                    <a:cubicBezTo>
                      <a:pt x="0" y="1095"/>
                      <a:pt x="243" y="1308"/>
                      <a:pt x="639" y="1369"/>
                    </a:cubicBezTo>
                    <a:cubicBezTo>
                      <a:pt x="1034" y="1369"/>
                      <a:pt x="1368" y="1004"/>
                      <a:pt x="1338" y="639"/>
                    </a:cubicBezTo>
                    <a:cubicBezTo>
                      <a:pt x="1307" y="244"/>
                      <a:pt x="1064" y="3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70"/>
              <p:cNvSpPr/>
              <p:nvPr/>
            </p:nvSpPr>
            <p:spPr>
              <a:xfrm>
                <a:off x="2499111" y="3812586"/>
                <a:ext cx="19353" cy="18985"/>
              </a:xfrm>
              <a:custGeom>
                <a:rect b="b" l="l" r="r" t="t"/>
                <a:pathLst>
                  <a:path extrusionOk="0" h="1341" w="1367">
                    <a:moveTo>
                      <a:pt x="758" y="1"/>
                    </a:moveTo>
                    <a:cubicBezTo>
                      <a:pt x="393" y="1"/>
                      <a:pt x="59" y="305"/>
                      <a:pt x="59" y="670"/>
                    </a:cubicBezTo>
                    <a:cubicBezTo>
                      <a:pt x="1" y="1019"/>
                      <a:pt x="333" y="1340"/>
                      <a:pt x="681" y="1340"/>
                    </a:cubicBezTo>
                    <a:cubicBezTo>
                      <a:pt x="697" y="1340"/>
                      <a:pt x="712" y="1340"/>
                      <a:pt x="728" y="1338"/>
                    </a:cubicBezTo>
                    <a:cubicBezTo>
                      <a:pt x="1153" y="1308"/>
                      <a:pt x="1366" y="1065"/>
                      <a:pt x="1366" y="670"/>
                    </a:cubicBezTo>
                    <a:cubicBezTo>
                      <a:pt x="1366" y="274"/>
                      <a:pt x="1123" y="62"/>
                      <a:pt x="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0"/>
              <p:cNvSpPr/>
              <p:nvPr/>
            </p:nvSpPr>
            <p:spPr>
              <a:xfrm>
                <a:off x="2297706" y="3680907"/>
                <a:ext cx="20217" cy="19410"/>
              </a:xfrm>
              <a:custGeom>
                <a:rect b="b" l="l" r="r" t="t"/>
                <a:pathLst>
                  <a:path extrusionOk="0" h="1371" w="1428">
                    <a:moveTo>
                      <a:pt x="698" y="1"/>
                    </a:moveTo>
                    <a:cubicBezTo>
                      <a:pt x="333" y="1"/>
                      <a:pt x="60" y="244"/>
                      <a:pt x="30" y="639"/>
                    </a:cubicBezTo>
                    <a:cubicBezTo>
                      <a:pt x="0" y="1019"/>
                      <a:pt x="308" y="1370"/>
                      <a:pt x="656" y="1370"/>
                    </a:cubicBezTo>
                    <a:cubicBezTo>
                      <a:pt x="670" y="1370"/>
                      <a:pt x="684" y="1370"/>
                      <a:pt x="698" y="1369"/>
                    </a:cubicBezTo>
                    <a:cubicBezTo>
                      <a:pt x="1124" y="1369"/>
                      <a:pt x="1367" y="1095"/>
                      <a:pt x="1397" y="761"/>
                    </a:cubicBezTo>
                    <a:cubicBezTo>
                      <a:pt x="1428" y="396"/>
                      <a:pt x="1093" y="31"/>
                      <a:pt x="6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0"/>
              <p:cNvSpPr/>
              <p:nvPr/>
            </p:nvSpPr>
            <p:spPr>
              <a:xfrm>
                <a:off x="2654857" y="4032692"/>
                <a:ext cx="18518" cy="18320"/>
              </a:xfrm>
              <a:custGeom>
                <a:rect b="b" l="l" r="r" t="t"/>
                <a:pathLst>
                  <a:path extrusionOk="0" h="1294" w="1308">
                    <a:moveTo>
                      <a:pt x="768" y="0"/>
                    </a:moveTo>
                    <a:cubicBezTo>
                      <a:pt x="726" y="0"/>
                      <a:pt x="683" y="5"/>
                      <a:pt x="639" y="16"/>
                    </a:cubicBezTo>
                    <a:cubicBezTo>
                      <a:pt x="244" y="47"/>
                      <a:pt x="61" y="260"/>
                      <a:pt x="31" y="655"/>
                    </a:cubicBezTo>
                    <a:cubicBezTo>
                      <a:pt x="1" y="989"/>
                      <a:pt x="305" y="1293"/>
                      <a:pt x="669" y="1293"/>
                    </a:cubicBezTo>
                    <a:cubicBezTo>
                      <a:pt x="1064" y="1293"/>
                      <a:pt x="1308" y="989"/>
                      <a:pt x="1308" y="624"/>
                    </a:cubicBezTo>
                    <a:cubicBezTo>
                      <a:pt x="1308" y="277"/>
                      <a:pt x="1073" y="0"/>
                      <a:pt x="7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70"/>
              <p:cNvSpPr/>
              <p:nvPr/>
            </p:nvSpPr>
            <p:spPr>
              <a:xfrm>
                <a:off x="2699185" y="4138350"/>
                <a:ext cx="19382" cy="18079"/>
              </a:xfrm>
              <a:custGeom>
                <a:rect b="b" l="l" r="r" t="t"/>
                <a:pathLst>
                  <a:path extrusionOk="0" h="1277" w="1369">
                    <a:moveTo>
                      <a:pt x="669" y="0"/>
                    </a:moveTo>
                    <a:cubicBezTo>
                      <a:pt x="274" y="0"/>
                      <a:pt x="61" y="213"/>
                      <a:pt x="0" y="608"/>
                    </a:cubicBezTo>
                    <a:cubicBezTo>
                      <a:pt x="0" y="973"/>
                      <a:pt x="274" y="1277"/>
                      <a:pt x="669" y="1277"/>
                    </a:cubicBezTo>
                    <a:cubicBezTo>
                      <a:pt x="1034" y="1277"/>
                      <a:pt x="1338" y="1003"/>
                      <a:pt x="1338" y="639"/>
                    </a:cubicBezTo>
                    <a:cubicBezTo>
                      <a:pt x="1368" y="304"/>
                      <a:pt x="1064" y="0"/>
                      <a:pt x="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0"/>
              <p:cNvSpPr/>
              <p:nvPr/>
            </p:nvSpPr>
            <p:spPr>
              <a:xfrm>
                <a:off x="2720265" y="4205442"/>
                <a:ext cx="18957" cy="18235"/>
              </a:xfrm>
              <a:custGeom>
                <a:rect b="b" l="l" r="r" t="t"/>
                <a:pathLst>
                  <a:path extrusionOk="0" h="1288" w="1339">
                    <a:moveTo>
                      <a:pt x="700" y="1"/>
                    </a:moveTo>
                    <a:cubicBezTo>
                      <a:pt x="362" y="1"/>
                      <a:pt x="88" y="238"/>
                      <a:pt x="31" y="611"/>
                    </a:cubicBezTo>
                    <a:cubicBezTo>
                      <a:pt x="1" y="945"/>
                      <a:pt x="274" y="1249"/>
                      <a:pt x="639" y="1280"/>
                    </a:cubicBezTo>
                    <a:cubicBezTo>
                      <a:pt x="673" y="1285"/>
                      <a:pt x="707" y="1287"/>
                      <a:pt x="739" y="1287"/>
                    </a:cubicBezTo>
                    <a:cubicBezTo>
                      <a:pt x="1084" y="1287"/>
                      <a:pt x="1338" y="1005"/>
                      <a:pt x="1338" y="672"/>
                    </a:cubicBezTo>
                    <a:cubicBezTo>
                      <a:pt x="1338" y="307"/>
                      <a:pt x="1156" y="33"/>
                      <a:pt x="761" y="3"/>
                    </a:cubicBezTo>
                    <a:cubicBezTo>
                      <a:pt x="740" y="1"/>
                      <a:pt x="720"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0"/>
              <p:cNvSpPr/>
              <p:nvPr/>
            </p:nvSpPr>
            <p:spPr>
              <a:xfrm>
                <a:off x="2273157" y="3644338"/>
                <a:ext cx="18943" cy="18943"/>
              </a:xfrm>
              <a:custGeom>
                <a:rect b="b" l="l" r="r" t="t"/>
                <a:pathLst>
                  <a:path extrusionOk="0" h="1338" w="1338">
                    <a:moveTo>
                      <a:pt x="700" y="0"/>
                    </a:moveTo>
                    <a:cubicBezTo>
                      <a:pt x="305" y="0"/>
                      <a:pt x="1" y="304"/>
                      <a:pt x="61" y="699"/>
                    </a:cubicBezTo>
                    <a:cubicBezTo>
                      <a:pt x="61" y="1064"/>
                      <a:pt x="274" y="1307"/>
                      <a:pt x="669" y="1338"/>
                    </a:cubicBezTo>
                    <a:cubicBezTo>
                      <a:pt x="1034" y="1338"/>
                      <a:pt x="1338" y="1064"/>
                      <a:pt x="1338" y="699"/>
                    </a:cubicBezTo>
                    <a:cubicBezTo>
                      <a:pt x="1338" y="304"/>
                      <a:pt x="1064"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70"/>
              <p:cNvSpPr/>
              <p:nvPr/>
            </p:nvSpPr>
            <p:spPr>
              <a:xfrm>
                <a:off x="2360948" y="3691667"/>
                <a:ext cx="18943" cy="18957"/>
              </a:xfrm>
              <a:custGeom>
                <a:rect b="b" l="l" r="r" t="t"/>
                <a:pathLst>
                  <a:path extrusionOk="0" h="1339" w="1338">
                    <a:moveTo>
                      <a:pt x="699" y="1"/>
                    </a:moveTo>
                    <a:cubicBezTo>
                      <a:pt x="304" y="31"/>
                      <a:pt x="91" y="274"/>
                      <a:pt x="31" y="639"/>
                    </a:cubicBezTo>
                    <a:cubicBezTo>
                      <a:pt x="0" y="1034"/>
                      <a:pt x="304" y="1338"/>
                      <a:pt x="699" y="1338"/>
                    </a:cubicBezTo>
                    <a:cubicBezTo>
                      <a:pt x="1034" y="1338"/>
                      <a:pt x="1338" y="1065"/>
                      <a:pt x="1338" y="700"/>
                    </a:cubicBezTo>
                    <a:cubicBezTo>
                      <a:pt x="1338" y="305"/>
                      <a:pt x="1034" y="1"/>
                      <a:pt x="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0"/>
              <p:cNvSpPr/>
              <p:nvPr/>
            </p:nvSpPr>
            <p:spPr>
              <a:xfrm>
                <a:off x="2418172" y="3733842"/>
                <a:ext cx="18518" cy="18631"/>
              </a:xfrm>
              <a:custGeom>
                <a:rect b="b" l="l" r="r" t="t"/>
                <a:pathLst>
                  <a:path extrusionOk="0" h="1316" w="1308">
                    <a:moveTo>
                      <a:pt x="670" y="1"/>
                    </a:moveTo>
                    <a:cubicBezTo>
                      <a:pt x="305" y="1"/>
                      <a:pt x="1" y="304"/>
                      <a:pt x="31" y="669"/>
                    </a:cubicBezTo>
                    <a:cubicBezTo>
                      <a:pt x="31" y="1064"/>
                      <a:pt x="244" y="1277"/>
                      <a:pt x="639" y="1308"/>
                    </a:cubicBezTo>
                    <a:cubicBezTo>
                      <a:pt x="671" y="1313"/>
                      <a:pt x="702" y="1315"/>
                      <a:pt x="732" y="1315"/>
                    </a:cubicBezTo>
                    <a:cubicBezTo>
                      <a:pt x="1054" y="1315"/>
                      <a:pt x="1308" y="1030"/>
                      <a:pt x="1308" y="669"/>
                    </a:cubicBezTo>
                    <a:cubicBezTo>
                      <a:pt x="1308" y="304"/>
                      <a:pt x="1004" y="31"/>
                      <a:pt x="6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0"/>
              <p:cNvSpPr/>
              <p:nvPr/>
            </p:nvSpPr>
            <p:spPr>
              <a:xfrm>
                <a:off x="2474986" y="3775578"/>
                <a:ext cx="18929" cy="18546"/>
              </a:xfrm>
              <a:custGeom>
                <a:rect b="b" l="l" r="r" t="t"/>
                <a:pathLst>
                  <a:path extrusionOk="0" h="1310" w="1337">
                    <a:moveTo>
                      <a:pt x="638" y="1"/>
                    </a:moveTo>
                    <a:cubicBezTo>
                      <a:pt x="274" y="92"/>
                      <a:pt x="0" y="274"/>
                      <a:pt x="0" y="639"/>
                    </a:cubicBezTo>
                    <a:cubicBezTo>
                      <a:pt x="0" y="1034"/>
                      <a:pt x="243" y="1247"/>
                      <a:pt x="608" y="1308"/>
                    </a:cubicBezTo>
                    <a:cubicBezTo>
                      <a:pt x="622" y="1309"/>
                      <a:pt x="637" y="1310"/>
                      <a:pt x="651" y="1310"/>
                    </a:cubicBezTo>
                    <a:cubicBezTo>
                      <a:pt x="975" y="1310"/>
                      <a:pt x="1336" y="988"/>
                      <a:pt x="1307" y="639"/>
                    </a:cubicBezTo>
                    <a:cubicBezTo>
                      <a:pt x="1246" y="274"/>
                      <a:pt x="1034" y="92"/>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0"/>
              <p:cNvSpPr/>
              <p:nvPr/>
            </p:nvSpPr>
            <p:spPr>
              <a:xfrm>
                <a:off x="2679817" y="4069502"/>
                <a:ext cx="18943" cy="18603"/>
              </a:xfrm>
              <a:custGeom>
                <a:rect b="b" l="l" r="r" t="t"/>
                <a:pathLst>
                  <a:path extrusionOk="0" h="1314" w="1338">
                    <a:moveTo>
                      <a:pt x="548" y="0"/>
                    </a:moveTo>
                    <a:cubicBezTo>
                      <a:pt x="426" y="152"/>
                      <a:pt x="122" y="365"/>
                      <a:pt x="92" y="638"/>
                    </a:cubicBezTo>
                    <a:cubicBezTo>
                      <a:pt x="1" y="1003"/>
                      <a:pt x="274" y="1246"/>
                      <a:pt x="669" y="1307"/>
                    </a:cubicBezTo>
                    <a:cubicBezTo>
                      <a:pt x="694" y="1312"/>
                      <a:pt x="719" y="1314"/>
                      <a:pt x="744" y="1314"/>
                    </a:cubicBezTo>
                    <a:cubicBezTo>
                      <a:pt x="1051" y="1314"/>
                      <a:pt x="1338" y="978"/>
                      <a:pt x="1338" y="669"/>
                    </a:cubicBezTo>
                    <a:cubicBezTo>
                      <a:pt x="1308" y="304"/>
                      <a:pt x="1064" y="91"/>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0"/>
              <p:cNvSpPr/>
              <p:nvPr/>
            </p:nvSpPr>
            <p:spPr>
              <a:xfrm>
                <a:off x="2558034" y="3855582"/>
                <a:ext cx="16366" cy="16833"/>
              </a:xfrm>
              <a:custGeom>
                <a:rect b="b" l="l" r="r" t="t"/>
                <a:pathLst>
                  <a:path extrusionOk="0" h="1189" w="1156">
                    <a:moveTo>
                      <a:pt x="583" y="1"/>
                    </a:moveTo>
                    <a:cubicBezTo>
                      <a:pt x="561" y="1"/>
                      <a:pt x="540" y="2"/>
                      <a:pt x="517" y="3"/>
                    </a:cubicBezTo>
                    <a:cubicBezTo>
                      <a:pt x="183" y="3"/>
                      <a:pt x="1" y="247"/>
                      <a:pt x="1" y="611"/>
                    </a:cubicBezTo>
                    <a:cubicBezTo>
                      <a:pt x="1" y="1007"/>
                      <a:pt x="213" y="1189"/>
                      <a:pt x="608" y="1189"/>
                    </a:cubicBezTo>
                    <a:cubicBezTo>
                      <a:pt x="943" y="1158"/>
                      <a:pt x="1156" y="976"/>
                      <a:pt x="1156" y="581"/>
                    </a:cubicBezTo>
                    <a:cubicBezTo>
                      <a:pt x="1156" y="237"/>
                      <a:pt x="939" y="1"/>
                      <a:pt x="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70"/>
              <p:cNvSpPr/>
              <p:nvPr/>
            </p:nvSpPr>
            <p:spPr>
              <a:xfrm>
                <a:off x="2609681" y="3928748"/>
                <a:ext cx="17216" cy="16833"/>
              </a:xfrm>
              <a:custGeom>
                <a:rect b="b" l="l" r="r" t="t"/>
                <a:pathLst>
                  <a:path extrusionOk="0" h="1189" w="1216">
                    <a:moveTo>
                      <a:pt x="668" y="0"/>
                    </a:moveTo>
                    <a:cubicBezTo>
                      <a:pt x="649" y="0"/>
                      <a:pt x="629" y="1"/>
                      <a:pt x="608" y="3"/>
                    </a:cubicBezTo>
                    <a:cubicBezTo>
                      <a:pt x="213" y="3"/>
                      <a:pt x="0" y="276"/>
                      <a:pt x="30" y="671"/>
                    </a:cubicBezTo>
                    <a:cubicBezTo>
                      <a:pt x="30" y="1006"/>
                      <a:pt x="243" y="1188"/>
                      <a:pt x="638" y="1188"/>
                    </a:cubicBezTo>
                    <a:cubicBezTo>
                      <a:pt x="1003" y="1188"/>
                      <a:pt x="1216" y="975"/>
                      <a:pt x="1216" y="580"/>
                    </a:cubicBezTo>
                    <a:cubicBezTo>
                      <a:pt x="1158" y="236"/>
                      <a:pt x="993" y="0"/>
                      <a:pt x="6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70"/>
              <p:cNvSpPr/>
              <p:nvPr/>
            </p:nvSpPr>
            <p:spPr>
              <a:xfrm>
                <a:off x="2584282" y="3892208"/>
                <a:ext cx="17230" cy="17216"/>
              </a:xfrm>
              <a:custGeom>
                <a:rect b="b" l="l" r="r" t="t"/>
                <a:pathLst>
                  <a:path extrusionOk="0" h="1216" w="1217">
                    <a:moveTo>
                      <a:pt x="609" y="0"/>
                    </a:moveTo>
                    <a:cubicBezTo>
                      <a:pt x="274" y="0"/>
                      <a:pt x="1" y="213"/>
                      <a:pt x="1" y="578"/>
                    </a:cubicBezTo>
                    <a:cubicBezTo>
                      <a:pt x="1" y="1003"/>
                      <a:pt x="183" y="1216"/>
                      <a:pt x="609" y="1216"/>
                    </a:cubicBezTo>
                    <a:cubicBezTo>
                      <a:pt x="973" y="1216"/>
                      <a:pt x="1186" y="1034"/>
                      <a:pt x="1217" y="669"/>
                    </a:cubicBezTo>
                    <a:cubicBezTo>
                      <a:pt x="1186" y="274"/>
                      <a:pt x="1034" y="61"/>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0"/>
              <p:cNvSpPr/>
              <p:nvPr/>
            </p:nvSpPr>
            <p:spPr>
              <a:xfrm>
                <a:off x="2635490" y="3966605"/>
                <a:ext cx="16366" cy="16833"/>
              </a:xfrm>
              <a:custGeom>
                <a:rect b="b" l="l" r="r" t="t"/>
                <a:pathLst>
                  <a:path extrusionOk="0" h="1189" w="1156">
                    <a:moveTo>
                      <a:pt x="675" y="1"/>
                    </a:moveTo>
                    <a:cubicBezTo>
                      <a:pt x="654" y="1"/>
                      <a:pt x="632" y="2"/>
                      <a:pt x="609" y="4"/>
                    </a:cubicBezTo>
                    <a:cubicBezTo>
                      <a:pt x="214" y="4"/>
                      <a:pt x="1" y="186"/>
                      <a:pt x="1" y="581"/>
                    </a:cubicBezTo>
                    <a:cubicBezTo>
                      <a:pt x="1" y="946"/>
                      <a:pt x="183" y="1189"/>
                      <a:pt x="609" y="1189"/>
                    </a:cubicBezTo>
                    <a:cubicBezTo>
                      <a:pt x="943" y="1189"/>
                      <a:pt x="1125" y="946"/>
                      <a:pt x="1156" y="581"/>
                    </a:cubicBezTo>
                    <a:cubicBezTo>
                      <a:pt x="1127" y="211"/>
                      <a:pt x="992" y="1"/>
                      <a:pt x="6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0"/>
              <p:cNvSpPr/>
              <p:nvPr/>
            </p:nvSpPr>
            <p:spPr>
              <a:xfrm>
                <a:off x="2305436" y="3651219"/>
                <a:ext cx="17230" cy="16847"/>
              </a:xfrm>
              <a:custGeom>
                <a:rect b="b" l="l" r="r" t="t"/>
                <a:pathLst>
                  <a:path extrusionOk="0" h="1190" w="1217">
                    <a:moveTo>
                      <a:pt x="608" y="1"/>
                    </a:moveTo>
                    <a:cubicBezTo>
                      <a:pt x="274" y="1"/>
                      <a:pt x="0" y="213"/>
                      <a:pt x="61" y="548"/>
                    </a:cubicBezTo>
                    <a:cubicBezTo>
                      <a:pt x="0" y="912"/>
                      <a:pt x="213" y="1156"/>
                      <a:pt x="578" y="1186"/>
                    </a:cubicBezTo>
                    <a:cubicBezTo>
                      <a:pt x="608" y="1188"/>
                      <a:pt x="637" y="1189"/>
                      <a:pt x="665" y="1189"/>
                    </a:cubicBezTo>
                    <a:cubicBezTo>
                      <a:pt x="1032" y="1189"/>
                      <a:pt x="1216" y="1004"/>
                      <a:pt x="1216" y="608"/>
                    </a:cubicBezTo>
                    <a:cubicBezTo>
                      <a:pt x="1216" y="244"/>
                      <a:pt x="1003" y="6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0"/>
              <p:cNvSpPr/>
              <p:nvPr/>
            </p:nvSpPr>
            <p:spPr>
              <a:xfrm>
                <a:off x="2425067" y="3703715"/>
                <a:ext cx="16791" cy="16508"/>
              </a:xfrm>
              <a:custGeom>
                <a:rect b="b" l="l" r="r" t="t"/>
                <a:pathLst>
                  <a:path extrusionOk="0" h="1166" w="1186">
                    <a:moveTo>
                      <a:pt x="578" y="1"/>
                    </a:moveTo>
                    <a:cubicBezTo>
                      <a:pt x="213" y="31"/>
                      <a:pt x="0" y="214"/>
                      <a:pt x="0" y="548"/>
                    </a:cubicBezTo>
                    <a:cubicBezTo>
                      <a:pt x="0" y="943"/>
                      <a:pt x="183" y="1156"/>
                      <a:pt x="578" y="1156"/>
                    </a:cubicBezTo>
                    <a:cubicBezTo>
                      <a:pt x="615" y="1162"/>
                      <a:pt x="651" y="1165"/>
                      <a:pt x="685" y="1165"/>
                    </a:cubicBezTo>
                    <a:cubicBezTo>
                      <a:pt x="979" y="1165"/>
                      <a:pt x="1131" y="936"/>
                      <a:pt x="1186" y="609"/>
                    </a:cubicBezTo>
                    <a:cubicBezTo>
                      <a:pt x="1125" y="214"/>
                      <a:pt x="943"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0"/>
              <p:cNvSpPr/>
              <p:nvPr/>
            </p:nvSpPr>
            <p:spPr>
              <a:xfrm>
                <a:off x="2706929" y="4107359"/>
                <a:ext cx="16791" cy="16805"/>
              </a:xfrm>
              <a:custGeom>
                <a:rect b="b" l="l" r="r" t="t"/>
                <a:pathLst>
                  <a:path extrusionOk="0" h="1187" w="1186">
                    <a:moveTo>
                      <a:pt x="578" y="1"/>
                    </a:moveTo>
                    <a:cubicBezTo>
                      <a:pt x="213" y="62"/>
                      <a:pt x="0" y="244"/>
                      <a:pt x="0" y="609"/>
                    </a:cubicBezTo>
                    <a:cubicBezTo>
                      <a:pt x="0" y="974"/>
                      <a:pt x="213" y="1186"/>
                      <a:pt x="578" y="1186"/>
                    </a:cubicBezTo>
                    <a:cubicBezTo>
                      <a:pt x="943" y="1186"/>
                      <a:pt x="1186" y="1004"/>
                      <a:pt x="1186" y="609"/>
                    </a:cubicBezTo>
                    <a:cubicBezTo>
                      <a:pt x="1186" y="244"/>
                      <a:pt x="943" y="62"/>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0"/>
              <p:cNvSpPr/>
              <p:nvPr/>
            </p:nvSpPr>
            <p:spPr>
              <a:xfrm>
                <a:off x="2449163" y="3740722"/>
                <a:ext cx="17654" cy="16805"/>
              </a:xfrm>
              <a:custGeom>
                <a:rect b="b" l="l" r="r" t="t"/>
                <a:pathLst>
                  <a:path extrusionOk="0" h="1187" w="1247">
                    <a:moveTo>
                      <a:pt x="608" y="1"/>
                    </a:moveTo>
                    <a:cubicBezTo>
                      <a:pt x="213" y="31"/>
                      <a:pt x="0" y="274"/>
                      <a:pt x="31" y="639"/>
                    </a:cubicBezTo>
                    <a:cubicBezTo>
                      <a:pt x="92" y="974"/>
                      <a:pt x="304" y="1186"/>
                      <a:pt x="639" y="1186"/>
                    </a:cubicBezTo>
                    <a:cubicBezTo>
                      <a:pt x="1034" y="1186"/>
                      <a:pt x="1216" y="943"/>
                      <a:pt x="1247" y="578"/>
                    </a:cubicBezTo>
                    <a:cubicBezTo>
                      <a:pt x="1216" y="214"/>
                      <a:pt x="1034"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0"/>
              <p:cNvSpPr/>
              <p:nvPr/>
            </p:nvSpPr>
            <p:spPr>
              <a:xfrm>
                <a:off x="2336852" y="3655522"/>
                <a:ext cx="17216" cy="16791"/>
              </a:xfrm>
              <a:custGeom>
                <a:rect b="b" l="l" r="r" t="t"/>
                <a:pathLst>
                  <a:path extrusionOk="0" h="1186" w="1216">
                    <a:moveTo>
                      <a:pt x="608" y="1"/>
                    </a:moveTo>
                    <a:cubicBezTo>
                      <a:pt x="213" y="61"/>
                      <a:pt x="0" y="244"/>
                      <a:pt x="0" y="608"/>
                    </a:cubicBezTo>
                    <a:cubicBezTo>
                      <a:pt x="0" y="973"/>
                      <a:pt x="213" y="1186"/>
                      <a:pt x="578" y="1186"/>
                    </a:cubicBezTo>
                    <a:cubicBezTo>
                      <a:pt x="942" y="1186"/>
                      <a:pt x="1186" y="1004"/>
                      <a:pt x="1186" y="608"/>
                    </a:cubicBezTo>
                    <a:cubicBezTo>
                      <a:pt x="1216" y="244"/>
                      <a:pt x="973" y="6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70"/>
              <p:cNvSpPr/>
              <p:nvPr/>
            </p:nvSpPr>
            <p:spPr>
              <a:xfrm>
                <a:off x="2532211" y="3819905"/>
                <a:ext cx="16805" cy="16366"/>
              </a:xfrm>
              <a:custGeom>
                <a:rect b="b" l="l" r="r" t="t"/>
                <a:pathLst>
                  <a:path extrusionOk="0" h="1156" w="1187">
                    <a:moveTo>
                      <a:pt x="609" y="1"/>
                    </a:moveTo>
                    <a:cubicBezTo>
                      <a:pt x="214" y="31"/>
                      <a:pt x="1" y="213"/>
                      <a:pt x="1" y="609"/>
                    </a:cubicBezTo>
                    <a:cubicBezTo>
                      <a:pt x="1" y="943"/>
                      <a:pt x="214" y="1156"/>
                      <a:pt x="548" y="1156"/>
                    </a:cubicBezTo>
                    <a:cubicBezTo>
                      <a:pt x="943" y="1156"/>
                      <a:pt x="1156" y="973"/>
                      <a:pt x="1156" y="609"/>
                    </a:cubicBezTo>
                    <a:cubicBezTo>
                      <a:pt x="1186" y="213"/>
                      <a:pt x="973" y="3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0"/>
              <p:cNvSpPr/>
              <p:nvPr/>
            </p:nvSpPr>
            <p:spPr>
              <a:xfrm>
                <a:off x="2615273" y="3898663"/>
                <a:ext cx="17216" cy="16791"/>
              </a:xfrm>
              <a:custGeom>
                <a:rect b="b" l="l" r="r" t="t"/>
                <a:pathLst>
                  <a:path extrusionOk="0" h="1186" w="1216">
                    <a:moveTo>
                      <a:pt x="608" y="0"/>
                    </a:moveTo>
                    <a:cubicBezTo>
                      <a:pt x="243" y="91"/>
                      <a:pt x="0" y="274"/>
                      <a:pt x="91" y="669"/>
                    </a:cubicBezTo>
                    <a:cubicBezTo>
                      <a:pt x="91" y="1003"/>
                      <a:pt x="304" y="1185"/>
                      <a:pt x="638" y="1185"/>
                    </a:cubicBezTo>
                    <a:cubicBezTo>
                      <a:pt x="1003" y="1185"/>
                      <a:pt x="1216" y="973"/>
                      <a:pt x="1216" y="578"/>
                    </a:cubicBezTo>
                    <a:cubicBezTo>
                      <a:pt x="1216" y="213"/>
                      <a:pt x="1003" y="61"/>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0"/>
              <p:cNvSpPr/>
              <p:nvPr/>
            </p:nvSpPr>
            <p:spPr>
              <a:xfrm>
                <a:off x="2393652" y="3699411"/>
                <a:ext cx="16791" cy="16366"/>
              </a:xfrm>
              <a:custGeom>
                <a:rect b="b" l="l" r="r" t="t"/>
                <a:pathLst>
                  <a:path extrusionOk="0" h="1156" w="1186">
                    <a:moveTo>
                      <a:pt x="578" y="1"/>
                    </a:moveTo>
                    <a:cubicBezTo>
                      <a:pt x="183" y="1"/>
                      <a:pt x="0" y="214"/>
                      <a:pt x="0" y="609"/>
                    </a:cubicBezTo>
                    <a:cubicBezTo>
                      <a:pt x="0" y="943"/>
                      <a:pt x="244" y="1156"/>
                      <a:pt x="578" y="1156"/>
                    </a:cubicBezTo>
                    <a:cubicBezTo>
                      <a:pt x="943" y="1156"/>
                      <a:pt x="1155" y="943"/>
                      <a:pt x="1186" y="548"/>
                    </a:cubicBezTo>
                    <a:cubicBezTo>
                      <a:pt x="1155" y="214"/>
                      <a:pt x="973"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70"/>
              <p:cNvSpPr/>
              <p:nvPr/>
            </p:nvSpPr>
            <p:spPr>
              <a:xfrm>
                <a:off x="2732313" y="4143078"/>
                <a:ext cx="16366" cy="16833"/>
              </a:xfrm>
              <a:custGeom>
                <a:rect b="b" l="l" r="r" t="t"/>
                <a:pathLst>
                  <a:path extrusionOk="0" h="1189" w="1156">
                    <a:moveTo>
                      <a:pt x="548" y="1"/>
                    </a:moveTo>
                    <a:cubicBezTo>
                      <a:pt x="214" y="1"/>
                      <a:pt x="1" y="213"/>
                      <a:pt x="1" y="548"/>
                    </a:cubicBezTo>
                    <a:cubicBezTo>
                      <a:pt x="1" y="943"/>
                      <a:pt x="183" y="1186"/>
                      <a:pt x="548" y="1186"/>
                    </a:cubicBezTo>
                    <a:cubicBezTo>
                      <a:pt x="570" y="1188"/>
                      <a:pt x="592" y="1189"/>
                      <a:pt x="613" y="1189"/>
                    </a:cubicBezTo>
                    <a:cubicBezTo>
                      <a:pt x="963" y="1189"/>
                      <a:pt x="1127" y="953"/>
                      <a:pt x="1156" y="609"/>
                    </a:cubicBezTo>
                    <a:cubicBezTo>
                      <a:pt x="1125" y="274"/>
                      <a:pt x="943" y="31"/>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70"/>
              <p:cNvSpPr/>
              <p:nvPr/>
            </p:nvSpPr>
            <p:spPr>
              <a:xfrm>
                <a:off x="2249061" y="3608194"/>
                <a:ext cx="16791" cy="16791"/>
              </a:xfrm>
              <a:custGeom>
                <a:rect b="b" l="l" r="r" t="t"/>
                <a:pathLst>
                  <a:path extrusionOk="0" h="1186" w="1186">
                    <a:moveTo>
                      <a:pt x="578" y="0"/>
                    </a:moveTo>
                    <a:cubicBezTo>
                      <a:pt x="244" y="0"/>
                      <a:pt x="0" y="213"/>
                      <a:pt x="0" y="608"/>
                    </a:cubicBezTo>
                    <a:cubicBezTo>
                      <a:pt x="0" y="973"/>
                      <a:pt x="183" y="1185"/>
                      <a:pt x="548" y="1185"/>
                    </a:cubicBezTo>
                    <a:cubicBezTo>
                      <a:pt x="912" y="1185"/>
                      <a:pt x="1155" y="1003"/>
                      <a:pt x="1155" y="608"/>
                    </a:cubicBezTo>
                    <a:cubicBezTo>
                      <a:pt x="1186" y="243"/>
                      <a:pt x="943" y="61"/>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70"/>
              <p:cNvSpPr/>
              <p:nvPr/>
            </p:nvSpPr>
            <p:spPr>
              <a:xfrm>
                <a:off x="2217221" y="3603451"/>
                <a:ext cx="17216" cy="17230"/>
              </a:xfrm>
              <a:custGeom>
                <a:rect b="b" l="l" r="r" t="t"/>
                <a:pathLst>
                  <a:path extrusionOk="0" h="1217" w="1216">
                    <a:moveTo>
                      <a:pt x="608" y="1"/>
                    </a:moveTo>
                    <a:cubicBezTo>
                      <a:pt x="243" y="31"/>
                      <a:pt x="0" y="274"/>
                      <a:pt x="61" y="639"/>
                    </a:cubicBezTo>
                    <a:cubicBezTo>
                      <a:pt x="61" y="1034"/>
                      <a:pt x="274" y="1216"/>
                      <a:pt x="608" y="1216"/>
                    </a:cubicBezTo>
                    <a:cubicBezTo>
                      <a:pt x="1003" y="1216"/>
                      <a:pt x="1216" y="1004"/>
                      <a:pt x="1216" y="609"/>
                    </a:cubicBezTo>
                    <a:cubicBezTo>
                      <a:pt x="1216" y="244"/>
                      <a:pt x="1003" y="3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0"/>
              <p:cNvSpPr/>
              <p:nvPr/>
            </p:nvSpPr>
            <p:spPr>
              <a:xfrm>
                <a:off x="2185366" y="3597434"/>
                <a:ext cx="18518" cy="18518"/>
              </a:xfrm>
              <a:custGeom>
                <a:rect b="b" l="l" r="r" t="t"/>
                <a:pathLst>
                  <a:path extrusionOk="0" h="1308" w="1308">
                    <a:moveTo>
                      <a:pt x="670" y="0"/>
                    </a:moveTo>
                    <a:cubicBezTo>
                      <a:pt x="274" y="61"/>
                      <a:pt x="1" y="274"/>
                      <a:pt x="92" y="608"/>
                    </a:cubicBezTo>
                    <a:cubicBezTo>
                      <a:pt x="122" y="882"/>
                      <a:pt x="396" y="1064"/>
                      <a:pt x="548" y="1307"/>
                    </a:cubicBezTo>
                    <a:cubicBezTo>
                      <a:pt x="639" y="1307"/>
                      <a:pt x="700" y="1307"/>
                      <a:pt x="822" y="1277"/>
                    </a:cubicBezTo>
                    <a:cubicBezTo>
                      <a:pt x="974" y="1034"/>
                      <a:pt x="1186" y="851"/>
                      <a:pt x="1247" y="578"/>
                    </a:cubicBezTo>
                    <a:cubicBezTo>
                      <a:pt x="1308" y="243"/>
                      <a:pt x="1034" y="0"/>
                      <a:pt x="6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0"/>
              <p:cNvSpPr/>
              <p:nvPr/>
            </p:nvSpPr>
            <p:spPr>
              <a:xfrm>
                <a:off x="2725857" y="4174919"/>
                <a:ext cx="17230" cy="16366"/>
              </a:xfrm>
              <a:custGeom>
                <a:rect b="b" l="l" r="r" t="t"/>
                <a:pathLst>
                  <a:path extrusionOk="0" h="1156" w="1217">
                    <a:moveTo>
                      <a:pt x="578" y="1"/>
                    </a:moveTo>
                    <a:cubicBezTo>
                      <a:pt x="214" y="1"/>
                      <a:pt x="1" y="214"/>
                      <a:pt x="1" y="609"/>
                    </a:cubicBezTo>
                    <a:cubicBezTo>
                      <a:pt x="1" y="943"/>
                      <a:pt x="214" y="1156"/>
                      <a:pt x="548" y="1156"/>
                    </a:cubicBezTo>
                    <a:cubicBezTo>
                      <a:pt x="943" y="1156"/>
                      <a:pt x="1156" y="974"/>
                      <a:pt x="1217" y="609"/>
                    </a:cubicBezTo>
                    <a:cubicBezTo>
                      <a:pt x="1156" y="214"/>
                      <a:pt x="974"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0"/>
              <p:cNvSpPr/>
              <p:nvPr/>
            </p:nvSpPr>
            <p:spPr>
              <a:xfrm>
                <a:off x="2506827" y="3782473"/>
                <a:ext cx="16791" cy="16791"/>
              </a:xfrm>
              <a:custGeom>
                <a:rect b="b" l="l" r="r" t="t"/>
                <a:pathLst>
                  <a:path extrusionOk="0" h="1186" w="1186">
                    <a:moveTo>
                      <a:pt x="578" y="0"/>
                    </a:moveTo>
                    <a:cubicBezTo>
                      <a:pt x="213" y="0"/>
                      <a:pt x="0" y="243"/>
                      <a:pt x="0" y="578"/>
                    </a:cubicBezTo>
                    <a:cubicBezTo>
                      <a:pt x="0" y="912"/>
                      <a:pt x="183" y="1155"/>
                      <a:pt x="578" y="1186"/>
                    </a:cubicBezTo>
                    <a:cubicBezTo>
                      <a:pt x="943" y="1155"/>
                      <a:pt x="1186" y="1003"/>
                      <a:pt x="1186" y="608"/>
                    </a:cubicBezTo>
                    <a:cubicBezTo>
                      <a:pt x="1186" y="243"/>
                      <a:pt x="943" y="0"/>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70"/>
              <p:cNvSpPr/>
              <p:nvPr/>
            </p:nvSpPr>
            <p:spPr>
              <a:xfrm>
                <a:off x="2685409" y="4038511"/>
                <a:ext cx="17230" cy="16833"/>
              </a:xfrm>
              <a:custGeom>
                <a:rect b="b" l="l" r="r" t="t"/>
                <a:pathLst>
                  <a:path extrusionOk="0" h="1189" w="1217">
                    <a:moveTo>
                      <a:pt x="609" y="1"/>
                    </a:moveTo>
                    <a:cubicBezTo>
                      <a:pt x="213" y="1"/>
                      <a:pt x="1" y="244"/>
                      <a:pt x="1" y="608"/>
                    </a:cubicBezTo>
                    <a:cubicBezTo>
                      <a:pt x="1" y="973"/>
                      <a:pt x="213" y="1186"/>
                      <a:pt x="578" y="1186"/>
                    </a:cubicBezTo>
                    <a:cubicBezTo>
                      <a:pt x="601" y="1188"/>
                      <a:pt x="624" y="1189"/>
                      <a:pt x="646" y="1189"/>
                    </a:cubicBezTo>
                    <a:cubicBezTo>
                      <a:pt x="973" y="1189"/>
                      <a:pt x="1188" y="979"/>
                      <a:pt x="1216" y="608"/>
                    </a:cubicBezTo>
                    <a:cubicBezTo>
                      <a:pt x="1186" y="274"/>
                      <a:pt x="1034" y="6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0"/>
              <p:cNvSpPr/>
              <p:nvPr/>
            </p:nvSpPr>
            <p:spPr>
              <a:xfrm>
                <a:off x="2660025" y="4003231"/>
                <a:ext cx="17230" cy="17216"/>
              </a:xfrm>
              <a:custGeom>
                <a:rect b="b" l="l" r="r" t="t"/>
                <a:pathLst>
                  <a:path extrusionOk="0" h="1216" w="1217">
                    <a:moveTo>
                      <a:pt x="608" y="0"/>
                    </a:moveTo>
                    <a:cubicBezTo>
                      <a:pt x="243" y="31"/>
                      <a:pt x="0" y="274"/>
                      <a:pt x="31" y="638"/>
                    </a:cubicBezTo>
                    <a:cubicBezTo>
                      <a:pt x="31" y="1034"/>
                      <a:pt x="274" y="1216"/>
                      <a:pt x="608" y="1216"/>
                    </a:cubicBezTo>
                    <a:cubicBezTo>
                      <a:pt x="1003" y="1216"/>
                      <a:pt x="1216" y="973"/>
                      <a:pt x="1216" y="608"/>
                    </a:cubicBezTo>
                    <a:cubicBezTo>
                      <a:pt x="1216" y="213"/>
                      <a:pt x="1003" y="31"/>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0"/>
              <p:cNvSpPr/>
              <p:nvPr/>
            </p:nvSpPr>
            <p:spPr>
              <a:xfrm>
                <a:off x="2746513" y="4242917"/>
                <a:ext cx="17230" cy="17357"/>
              </a:xfrm>
              <a:custGeom>
                <a:rect b="b" l="l" r="r" t="t"/>
                <a:pathLst>
                  <a:path extrusionOk="0" h="1226" w="1217">
                    <a:moveTo>
                      <a:pt x="578" y="0"/>
                    </a:moveTo>
                    <a:cubicBezTo>
                      <a:pt x="244" y="92"/>
                      <a:pt x="1" y="274"/>
                      <a:pt x="62" y="669"/>
                    </a:cubicBezTo>
                    <a:cubicBezTo>
                      <a:pt x="89" y="996"/>
                      <a:pt x="263" y="1226"/>
                      <a:pt x="583" y="1226"/>
                    </a:cubicBezTo>
                    <a:cubicBezTo>
                      <a:pt x="620" y="1226"/>
                      <a:pt x="659" y="1223"/>
                      <a:pt x="700" y="1216"/>
                    </a:cubicBezTo>
                    <a:cubicBezTo>
                      <a:pt x="1034" y="1186"/>
                      <a:pt x="1217" y="973"/>
                      <a:pt x="1217" y="608"/>
                    </a:cubicBezTo>
                    <a:cubicBezTo>
                      <a:pt x="1186" y="244"/>
                      <a:pt x="974" y="61"/>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0"/>
              <p:cNvSpPr/>
              <p:nvPr/>
            </p:nvSpPr>
            <p:spPr>
              <a:xfrm>
                <a:off x="2752572" y="4212323"/>
                <a:ext cx="17201" cy="17697"/>
              </a:xfrm>
              <a:custGeom>
                <a:rect b="b" l="l" r="r" t="t"/>
                <a:pathLst>
                  <a:path extrusionOk="0" h="1250" w="1215">
                    <a:moveTo>
                      <a:pt x="560" y="0"/>
                    </a:moveTo>
                    <a:cubicBezTo>
                      <a:pt x="234" y="0"/>
                      <a:pt x="1" y="184"/>
                      <a:pt x="29" y="551"/>
                    </a:cubicBezTo>
                    <a:cubicBezTo>
                      <a:pt x="90" y="794"/>
                      <a:pt x="302" y="976"/>
                      <a:pt x="454" y="1219"/>
                    </a:cubicBezTo>
                    <a:cubicBezTo>
                      <a:pt x="576" y="1219"/>
                      <a:pt x="637" y="1219"/>
                      <a:pt x="667" y="1250"/>
                    </a:cubicBezTo>
                    <a:cubicBezTo>
                      <a:pt x="849" y="1037"/>
                      <a:pt x="1093" y="854"/>
                      <a:pt x="1153" y="611"/>
                    </a:cubicBezTo>
                    <a:cubicBezTo>
                      <a:pt x="1214" y="277"/>
                      <a:pt x="1001" y="34"/>
                      <a:pt x="637" y="3"/>
                    </a:cubicBezTo>
                    <a:cubicBezTo>
                      <a:pt x="611" y="1"/>
                      <a:pt x="585"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0"/>
              <p:cNvSpPr/>
              <p:nvPr/>
            </p:nvSpPr>
            <p:spPr>
              <a:xfrm>
                <a:off x="2562805" y="3825044"/>
                <a:ext cx="17626" cy="17258"/>
              </a:xfrm>
              <a:custGeom>
                <a:rect b="b" l="l" r="r" t="t"/>
                <a:pathLst>
                  <a:path extrusionOk="0" h="1219" w="1245">
                    <a:moveTo>
                      <a:pt x="581" y="0"/>
                    </a:moveTo>
                    <a:cubicBezTo>
                      <a:pt x="244" y="0"/>
                      <a:pt x="1" y="263"/>
                      <a:pt x="59" y="580"/>
                    </a:cubicBezTo>
                    <a:cubicBezTo>
                      <a:pt x="119" y="793"/>
                      <a:pt x="363" y="975"/>
                      <a:pt x="515" y="1218"/>
                    </a:cubicBezTo>
                    <a:cubicBezTo>
                      <a:pt x="575" y="1203"/>
                      <a:pt x="629" y="1195"/>
                      <a:pt x="670" y="1195"/>
                    </a:cubicBezTo>
                    <a:cubicBezTo>
                      <a:pt x="712" y="1195"/>
                      <a:pt x="743" y="1203"/>
                      <a:pt x="758" y="1218"/>
                    </a:cubicBezTo>
                    <a:cubicBezTo>
                      <a:pt x="910" y="1036"/>
                      <a:pt x="1123" y="793"/>
                      <a:pt x="1183" y="580"/>
                    </a:cubicBezTo>
                    <a:cubicBezTo>
                      <a:pt x="1244" y="246"/>
                      <a:pt x="971" y="2"/>
                      <a:pt x="636" y="2"/>
                    </a:cubicBezTo>
                    <a:cubicBezTo>
                      <a:pt x="618" y="1"/>
                      <a:pt x="599" y="0"/>
                      <a:pt x="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0"/>
              <p:cNvSpPr/>
              <p:nvPr/>
            </p:nvSpPr>
            <p:spPr>
              <a:xfrm>
                <a:off x="2756848" y="4181375"/>
                <a:ext cx="17654" cy="17230"/>
              </a:xfrm>
              <a:custGeom>
                <a:rect b="b" l="l" r="r" t="t"/>
                <a:pathLst>
                  <a:path extrusionOk="0" h="1217" w="1247">
                    <a:moveTo>
                      <a:pt x="608" y="1"/>
                    </a:moveTo>
                    <a:cubicBezTo>
                      <a:pt x="274" y="1"/>
                      <a:pt x="0" y="214"/>
                      <a:pt x="92" y="548"/>
                    </a:cubicBezTo>
                    <a:cubicBezTo>
                      <a:pt x="122" y="791"/>
                      <a:pt x="335" y="974"/>
                      <a:pt x="487" y="1217"/>
                    </a:cubicBezTo>
                    <a:lnTo>
                      <a:pt x="730" y="1217"/>
                    </a:lnTo>
                    <a:cubicBezTo>
                      <a:pt x="882" y="974"/>
                      <a:pt x="1155" y="791"/>
                      <a:pt x="1186" y="548"/>
                    </a:cubicBezTo>
                    <a:cubicBezTo>
                      <a:pt x="1247" y="214"/>
                      <a:pt x="1003"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0"/>
              <p:cNvSpPr/>
              <p:nvPr/>
            </p:nvSpPr>
            <p:spPr>
              <a:xfrm>
                <a:off x="2537407" y="3788886"/>
                <a:ext cx="18490" cy="16125"/>
              </a:xfrm>
              <a:custGeom>
                <a:rect b="b" l="l" r="r" t="t"/>
                <a:pathLst>
                  <a:path extrusionOk="0" h="1139" w="1306">
                    <a:moveTo>
                      <a:pt x="552" y="1"/>
                    </a:moveTo>
                    <a:cubicBezTo>
                      <a:pt x="218" y="1"/>
                      <a:pt x="0" y="265"/>
                      <a:pt x="29" y="611"/>
                    </a:cubicBezTo>
                    <a:cubicBezTo>
                      <a:pt x="56" y="934"/>
                      <a:pt x="250" y="1138"/>
                      <a:pt x="526" y="1138"/>
                    </a:cubicBezTo>
                    <a:cubicBezTo>
                      <a:pt x="562" y="1138"/>
                      <a:pt x="599" y="1135"/>
                      <a:pt x="637" y="1128"/>
                    </a:cubicBezTo>
                    <a:cubicBezTo>
                      <a:pt x="880" y="1067"/>
                      <a:pt x="1062" y="824"/>
                      <a:pt x="1306" y="672"/>
                    </a:cubicBezTo>
                    <a:cubicBezTo>
                      <a:pt x="1306" y="581"/>
                      <a:pt x="1306" y="520"/>
                      <a:pt x="1245" y="429"/>
                    </a:cubicBezTo>
                    <a:cubicBezTo>
                      <a:pt x="1062" y="277"/>
                      <a:pt x="819" y="64"/>
                      <a:pt x="606" y="3"/>
                    </a:cubicBezTo>
                    <a:cubicBezTo>
                      <a:pt x="588" y="2"/>
                      <a:pt x="570"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0"/>
              <p:cNvSpPr/>
              <p:nvPr/>
            </p:nvSpPr>
            <p:spPr>
              <a:xfrm>
                <a:off x="2481032" y="3747575"/>
                <a:ext cx="18065" cy="15814"/>
              </a:xfrm>
              <a:custGeom>
                <a:rect b="b" l="l" r="r" t="t"/>
                <a:pathLst>
                  <a:path extrusionOk="0" h="1117" w="1276">
                    <a:moveTo>
                      <a:pt x="548" y="1"/>
                    </a:moveTo>
                    <a:cubicBezTo>
                      <a:pt x="190" y="1"/>
                      <a:pt x="0" y="265"/>
                      <a:pt x="29" y="611"/>
                    </a:cubicBezTo>
                    <a:cubicBezTo>
                      <a:pt x="55" y="897"/>
                      <a:pt x="237" y="1117"/>
                      <a:pt x="499" y="1117"/>
                    </a:cubicBezTo>
                    <a:cubicBezTo>
                      <a:pt x="543" y="1117"/>
                      <a:pt x="589" y="1111"/>
                      <a:pt x="637" y="1097"/>
                    </a:cubicBezTo>
                    <a:cubicBezTo>
                      <a:pt x="880" y="1067"/>
                      <a:pt x="1063" y="793"/>
                      <a:pt x="1275" y="641"/>
                    </a:cubicBezTo>
                    <a:cubicBezTo>
                      <a:pt x="1275" y="550"/>
                      <a:pt x="1275" y="459"/>
                      <a:pt x="1245" y="429"/>
                    </a:cubicBezTo>
                    <a:cubicBezTo>
                      <a:pt x="1063" y="277"/>
                      <a:pt x="819" y="34"/>
                      <a:pt x="607" y="3"/>
                    </a:cubicBezTo>
                    <a:cubicBezTo>
                      <a:pt x="587" y="2"/>
                      <a:pt x="567" y="1"/>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0"/>
              <p:cNvSpPr/>
              <p:nvPr/>
            </p:nvSpPr>
            <p:spPr>
              <a:xfrm>
                <a:off x="2737481" y="4111238"/>
                <a:ext cx="17230" cy="17230"/>
              </a:xfrm>
              <a:custGeom>
                <a:rect b="b" l="l" r="r" t="t"/>
                <a:pathLst>
                  <a:path extrusionOk="0" h="1217" w="1217">
                    <a:moveTo>
                      <a:pt x="517" y="0"/>
                    </a:moveTo>
                    <a:cubicBezTo>
                      <a:pt x="365" y="213"/>
                      <a:pt x="122" y="426"/>
                      <a:pt x="61" y="639"/>
                    </a:cubicBezTo>
                    <a:cubicBezTo>
                      <a:pt x="1" y="973"/>
                      <a:pt x="274" y="1216"/>
                      <a:pt x="639" y="1216"/>
                    </a:cubicBezTo>
                    <a:cubicBezTo>
                      <a:pt x="973" y="1216"/>
                      <a:pt x="1216" y="973"/>
                      <a:pt x="1186" y="639"/>
                    </a:cubicBezTo>
                    <a:cubicBezTo>
                      <a:pt x="1156" y="426"/>
                      <a:pt x="912" y="244"/>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70"/>
              <p:cNvSpPr/>
              <p:nvPr/>
            </p:nvSpPr>
            <p:spPr>
              <a:xfrm>
                <a:off x="2311028" y="3618940"/>
                <a:ext cx="17569" cy="17357"/>
              </a:xfrm>
              <a:custGeom>
                <a:rect b="b" l="l" r="r" t="t"/>
                <a:pathLst>
                  <a:path extrusionOk="0" h="1226" w="1241">
                    <a:moveTo>
                      <a:pt x="487" y="1"/>
                    </a:moveTo>
                    <a:cubicBezTo>
                      <a:pt x="335" y="214"/>
                      <a:pt x="122" y="426"/>
                      <a:pt x="61" y="670"/>
                    </a:cubicBezTo>
                    <a:cubicBezTo>
                      <a:pt x="0" y="1004"/>
                      <a:pt x="274" y="1217"/>
                      <a:pt x="608" y="1217"/>
                    </a:cubicBezTo>
                    <a:cubicBezTo>
                      <a:pt x="643" y="1222"/>
                      <a:pt x="676" y="1225"/>
                      <a:pt x="709" y="1225"/>
                    </a:cubicBezTo>
                    <a:cubicBezTo>
                      <a:pt x="1022" y="1225"/>
                      <a:pt x="1241" y="972"/>
                      <a:pt x="1186" y="670"/>
                    </a:cubicBezTo>
                    <a:cubicBezTo>
                      <a:pt x="1125" y="426"/>
                      <a:pt x="882" y="244"/>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0"/>
              <p:cNvSpPr/>
              <p:nvPr/>
            </p:nvSpPr>
            <p:spPr>
              <a:xfrm>
                <a:off x="2666084" y="3972551"/>
                <a:ext cx="18051" cy="15771"/>
              </a:xfrm>
              <a:custGeom>
                <a:rect b="b" l="l" r="r" t="t"/>
                <a:pathLst>
                  <a:path extrusionOk="0" h="1114" w="1275">
                    <a:moveTo>
                      <a:pt x="500" y="1"/>
                    </a:moveTo>
                    <a:cubicBezTo>
                      <a:pt x="173" y="1"/>
                      <a:pt x="1" y="259"/>
                      <a:pt x="28" y="617"/>
                    </a:cubicBezTo>
                    <a:cubicBezTo>
                      <a:pt x="55" y="913"/>
                      <a:pt x="249" y="1114"/>
                      <a:pt x="525" y="1114"/>
                    </a:cubicBezTo>
                    <a:cubicBezTo>
                      <a:pt x="561" y="1114"/>
                      <a:pt x="598" y="1110"/>
                      <a:pt x="636" y="1103"/>
                    </a:cubicBezTo>
                    <a:cubicBezTo>
                      <a:pt x="879" y="1073"/>
                      <a:pt x="1062" y="799"/>
                      <a:pt x="1274" y="647"/>
                    </a:cubicBezTo>
                    <a:cubicBezTo>
                      <a:pt x="1274" y="556"/>
                      <a:pt x="1274" y="495"/>
                      <a:pt x="1244" y="404"/>
                    </a:cubicBezTo>
                    <a:cubicBezTo>
                      <a:pt x="1062" y="252"/>
                      <a:pt x="819" y="39"/>
                      <a:pt x="606" y="9"/>
                    </a:cubicBezTo>
                    <a:cubicBezTo>
                      <a:pt x="569" y="3"/>
                      <a:pt x="533" y="1"/>
                      <a:pt x="5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70"/>
              <p:cNvSpPr/>
              <p:nvPr/>
            </p:nvSpPr>
            <p:spPr>
              <a:xfrm>
                <a:off x="2280901" y="3614607"/>
                <a:ext cx="17230" cy="15998"/>
              </a:xfrm>
              <a:custGeom>
                <a:rect b="b" l="l" r="r" t="t"/>
                <a:pathLst>
                  <a:path extrusionOk="0" h="1130" w="1217">
                    <a:moveTo>
                      <a:pt x="522" y="0"/>
                    </a:moveTo>
                    <a:cubicBezTo>
                      <a:pt x="217" y="0"/>
                      <a:pt x="1" y="235"/>
                      <a:pt x="1" y="550"/>
                    </a:cubicBezTo>
                    <a:cubicBezTo>
                      <a:pt x="1" y="867"/>
                      <a:pt x="165" y="1130"/>
                      <a:pt x="519" y="1130"/>
                    </a:cubicBezTo>
                    <a:cubicBezTo>
                      <a:pt x="538" y="1130"/>
                      <a:pt x="558" y="1129"/>
                      <a:pt x="578" y="1128"/>
                    </a:cubicBezTo>
                    <a:cubicBezTo>
                      <a:pt x="791" y="1067"/>
                      <a:pt x="973" y="854"/>
                      <a:pt x="1217" y="702"/>
                    </a:cubicBezTo>
                    <a:lnTo>
                      <a:pt x="1217" y="459"/>
                    </a:lnTo>
                    <a:cubicBezTo>
                      <a:pt x="973" y="307"/>
                      <a:pt x="791" y="64"/>
                      <a:pt x="578" y="3"/>
                    </a:cubicBezTo>
                    <a:cubicBezTo>
                      <a:pt x="559" y="1"/>
                      <a:pt x="541"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70"/>
              <p:cNvSpPr/>
              <p:nvPr/>
            </p:nvSpPr>
            <p:spPr>
              <a:xfrm>
                <a:off x="2640728" y="3935204"/>
                <a:ext cx="17584" cy="17258"/>
              </a:xfrm>
              <a:custGeom>
                <a:rect b="b" l="l" r="r" t="t"/>
                <a:pathLst>
                  <a:path extrusionOk="0" h="1219" w="1242">
                    <a:moveTo>
                      <a:pt x="579" y="0"/>
                    </a:moveTo>
                    <a:cubicBezTo>
                      <a:pt x="242" y="0"/>
                      <a:pt x="0" y="263"/>
                      <a:pt x="87" y="580"/>
                    </a:cubicBezTo>
                    <a:cubicBezTo>
                      <a:pt x="117" y="793"/>
                      <a:pt x="391" y="1006"/>
                      <a:pt x="543" y="1218"/>
                    </a:cubicBezTo>
                    <a:lnTo>
                      <a:pt x="755" y="1218"/>
                    </a:lnTo>
                    <a:cubicBezTo>
                      <a:pt x="907" y="1036"/>
                      <a:pt x="1151" y="823"/>
                      <a:pt x="1181" y="580"/>
                    </a:cubicBezTo>
                    <a:cubicBezTo>
                      <a:pt x="1242" y="246"/>
                      <a:pt x="999" y="3"/>
                      <a:pt x="634" y="3"/>
                    </a:cubicBezTo>
                    <a:cubicBezTo>
                      <a:pt x="615" y="1"/>
                      <a:pt x="597" y="0"/>
                      <a:pt x="5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0"/>
              <p:cNvSpPr/>
              <p:nvPr/>
            </p:nvSpPr>
            <p:spPr>
              <a:xfrm>
                <a:off x="2368692" y="3661851"/>
                <a:ext cx="17230" cy="16182"/>
              </a:xfrm>
              <a:custGeom>
                <a:rect b="b" l="l" r="r" t="t"/>
                <a:pathLst>
                  <a:path extrusionOk="0" h="1143" w="1217">
                    <a:moveTo>
                      <a:pt x="456" y="1"/>
                    </a:moveTo>
                    <a:cubicBezTo>
                      <a:pt x="175" y="1"/>
                      <a:pt x="0" y="257"/>
                      <a:pt x="0" y="587"/>
                    </a:cubicBezTo>
                    <a:cubicBezTo>
                      <a:pt x="0" y="890"/>
                      <a:pt x="175" y="1143"/>
                      <a:pt x="456" y="1143"/>
                    </a:cubicBezTo>
                    <a:cubicBezTo>
                      <a:pt x="485" y="1143"/>
                      <a:pt x="516" y="1140"/>
                      <a:pt x="548" y="1134"/>
                    </a:cubicBezTo>
                    <a:cubicBezTo>
                      <a:pt x="791" y="1073"/>
                      <a:pt x="973" y="861"/>
                      <a:pt x="1216" y="709"/>
                    </a:cubicBezTo>
                    <a:lnTo>
                      <a:pt x="1216" y="465"/>
                    </a:lnTo>
                    <a:cubicBezTo>
                      <a:pt x="973" y="313"/>
                      <a:pt x="791" y="70"/>
                      <a:pt x="548" y="9"/>
                    </a:cubicBezTo>
                    <a:cubicBezTo>
                      <a:pt x="516" y="4"/>
                      <a:pt x="486" y="1"/>
                      <a:pt x="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0"/>
              <p:cNvSpPr/>
              <p:nvPr/>
            </p:nvSpPr>
            <p:spPr>
              <a:xfrm>
                <a:off x="2192686" y="3566741"/>
                <a:ext cx="17230" cy="15885"/>
              </a:xfrm>
              <a:custGeom>
                <a:rect b="b" l="l" r="r" t="t"/>
                <a:pathLst>
                  <a:path extrusionOk="0" h="1122" w="1217">
                    <a:moveTo>
                      <a:pt x="471" y="1"/>
                    </a:moveTo>
                    <a:cubicBezTo>
                      <a:pt x="172" y="1"/>
                      <a:pt x="1" y="233"/>
                      <a:pt x="1" y="588"/>
                    </a:cubicBezTo>
                    <a:cubicBezTo>
                      <a:pt x="1" y="878"/>
                      <a:pt x="161" y="1122"/>
                      <a:pt x="441" y="1122"/>
                    </a:cubicBezTo>
                    <a:cubicBezTo>
                      <a:pt x="484" y="1122"/>
                      <a:pt x="530" y="1116"/>
                      <a:pt x="578" y="1104"/>
                    </a:cubicBezTo>
                    <a:cubicBezTo>
                      <a:pt x="791" y="1074"/>
                      <a:pt x="973" y="861"/>
                      <a:pt x="1216" y="709"/>
                    </a:cubicBezTo>
                    <a:lnTo>
                      <a:pt x="1216" y="436"/>
                    </a:lnTo>
                    <a:cubicBezTo>
                      <a:pt x="973" y="284"/>
                      <a:pt x="791" y="40"/>
                      <a:pt x="578" y="10"/>
                    </a:cubicBezTo>
                    <a:cubicBezTo>
                      <a:pt x="541" y="4"/>
                      <a:pt x="505" y="1"/>
                      <a:pt x="4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0"/>
              <p:cNvSpPr/>
              <p:nvPr/>
            </p:nvSpPr>
            <p:spPr>
              <a:xfrm>
                <a:off x="2399244" y="3667443"/>
                <a:ext cx="17187" cy="17782"/>
              </a:xfrm>
              <a:custGeom>
                <a:rect b="b" l="l" r="r" t="t"/>
                <a:pathLst>
                  <a:path extrusionOk="0" h="1256" w="1214">
                    <a:moveTo>
                      <a:pt x="665" y="0"/>
                    </a:moveTo>
                    <a:cubicBezTo>
                      <a:pt x="627" y="0"/>
                      <a:pt x="588" y="3"/>
                      <a:pt x="548" y="10"/>
                    </a:cubicBezTo>
                    <a:cubicBezTo>
                      <a:pt x="213" y="40"/>
                      <a:pt x="1" y="283"/>
                      <a:pt x="61" y="618"/>
                    </a:cubicBezTo>
                    <a:cubicBezTo>
                      <a:pt x="122" y="830"/>
                      <a:pt x="365" y="1043"/>
                      <a:pt x="517" y="1256"/>
                    </a:cubicBezTo>
                    <a:cubicBezTo>
                      <a:pt x="608" y="1256"/>
                      <a:pt x="669" y="1256"/>
                      <a:pt x="760" y="1225"/>
                    </a:cubicBezTo>
                    <a:cubicBezTo>
                      <a:pt x="912" y="1043"/>
                      <a:pt x="1125" y="800"/>
                      <a:pt x="1186" y="587"/>
                    </a:cubicBezTo>
                    <a:cubicBezTo>
                      <a:pt x="1213" y="233"/>
                      <a:pt x="996" y="0"/>
                      <a:pt x="6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70"/>
              <p:cNvSpPr/>
              <p:nvPr/>
            </p:nvSpPr>
            <p:spPr>
              <a:xfrm>
                <a:off x="2167726" y="3559563"/>
                <a:ext cx="10349" cy="17230"/>
              </a:xfrm>
              <a:custGeom>
                <a:rect b="b" l="l" r="r" t="t"/>
                <a:pathLst>
                  <a:path extrusionOk="0" h="1217" w="731">
                    <a:moveTo>
                      <a:pt x="1" y="0"/>
                    </a:moveTo>
                    <a:lnTo>
                      <a:pt x="1" y="1216"/>
                    </a:lnTo>
                    <a:lnTo>
                      <a:pt x="153" y="1216"/>
                    </a:lnTo>
                    <a:cubicBezTo>
                      <a:pt x="487" y="1216"/>
                      <a:pt x="730" y="943"/>
                      <a:pt x="639" y="639"/>
                    </a:cubicBezTo>
                    <a:cubicBezTo>
                      <a:pt x="609" y="395"/>
                      <a:pt x="335" y="213"/>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70"/>
              <p:cNvSpPr/>
              <p:nvPr/>
            </p:nvSpPr>
            <p:spPr>
              <a:xfrm>
                <a:off x="2712096" y="4076255"/>
                <a:ext cx="17173" cy="17782"/>
              </a:xfrm>
              <a:custGeom>
                <a:rect b="b" l="l" r="r" t="t"/>
                <a:pathLst>
                  <a:path extrusionOk="0" h="1256" w="1213">
                    <a:moveTo>
                      <a:pt x="694" y="0"/>
                    </a:moveTo>
                    <a:cubicBezTo>
                      <a:pt x="657" y="0"/>
                      <a:pt x="618" y="3"/>
                      <a:pt x="578" y="9"/>
                    </a:cubicBezTo>
                    <a:cubicBezTo>
                      <a:pt x="243" y="40"/>
                      <a:pt x="0" y="283"/>
                      <a:pt x="91" y="617"/>
                    </a:cubicBezTo>
                    <a:cubicBezTo>
                      <a:pt x="122" y="830"/>
                      <a:pt x="395" y="1043"/>
                      <a:pt x="547" y="1256"/>
                    </a:cubicBezTo>
                    <a:cubicBezTo>
                      <a:pt x="608" y="1256"/>
                      <a:pt x="699" y="1256"/>
                      <a:pt x="760" y="1225"/>
                    </a:cubicBezTo>
                    <a:cubicBezTo>
                      <a:pt x="912" y="1043"/>
                      <a:pt x="1155" y="800"/>
                      <a:pt x="1186" y="587"/>
                    </a:cubicBezTo>
                    <a:cubicBezTo>
                      <a:pt x="1213" y="232"/>
                      <a:pt x="1020" y="0"/>
                      <a:pt x="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0"/>
              <p:cNvSpPr/>
              <p:nvPr/>
            </p:nvSpPr>
            <p:spPr>
              <a:xfrm>
                <a:off x="2691440" y="4007917"/>
                <a:ext cx="17173" cy="17697"/>
              </a:xfrm>
              <a:custGeom>
                <a:rect b="b" l="l" r="r" t="t"/>
                <a:pathLst>
                  <a:path extrusionOk="0" h="1250" w="1213">
                    <a:moveTo>
                      <a:pt x="621" y="1"/>
                    </a:moveTo>
                    <a:cubicBezTo>
                      <a:pt x="597" y="1"/>
                      <a:pt x="572" y="2"/>
                      <a:pt x="547" y="3"/>
                    </a:cubicBezTo>
                    <a:cubicBezTo>
                      <a:pt x="213" y="34"/>
                      <a:pt x="0" y="277"/>
                      <a:pt x="61" y="611"/>
                    </a:cubicBezTo>
                    <a:cubicBezTo>
                      <a:pt x="91" y="855"/>
                      <a:pt x="365" y="1037"/>
                      <a:pt x="517" y="1250"/>
                    </a:cubicBezTo>
                    <a:cubicBezTo>
                      <a:pt x="608" y="1219"/>
                      <a:pt x="669" y="1219"/>
                      <a:pt x="760" y="1219"/>
                    </a:cubicBezTo>
                    <a:cubicBezTo>
                      <a:pt x="912" y="1037"/>
                      <a:pt x="1125" y="794"/>
                      <a:pt x="1155" y="581"/>
                    </a:cubicBezTo>
                    <a:cubicBezTo>
                      <a:pt x="1212" y="211"/>
                      <a:pt x="976" y="1"/>
                      <a:pt x="6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0"/>
              <p:cNvSpPr/>
              <p:nvPr/>
            </p:nvSpPr>
            <p:spPr>
              <a:xfrm>
                <a:off x="2455633" y="3709717"/>
                <a:ext cx="18504" cy="16111"/>
              </a:xfrm>
              <a:custGeom>
                <a:rect b="b" l="l" r="r" t="t"/>
                <a:pathLst>
                  <a:path extrusionOk="0" h="1138" w="1307">
                    <a:moveTo>
                      <a:pt x="553" y="0"/>
                    </a:moveTo>
                    <a:cubicBezTo>
                      <a:pt x="219" y="0"/>
                      <a:pt x="1" y="266"/>
                      <a:pt x="30" y="641"/>
                    </a:cubicBezTo>
                    <a:cubicBezTo>
                      <a:pt x="84" y="937"/>
                      <a:pt x="256" y="1137"/>
                      <a:pt x="527" y="1137"/>
                    </a:cubicBezTo>
                    <a:cubicBezTo>
                      <a:pt x="563" y="1137"/>
                      <a:pt x="599" y="1134"/>
                      <a:pt x="638" y="1127"/>
                    </a:cubicBezTo>
                    <a:cubicBezTo>
                      <a:pt x="881" y="1097"/>
                      <a:pt x="1063" y="823"/>
                      <a:pt x="1306" y="671"/>
                    </a:cubicBezTo>
                    <a:cubicBezTo>
                      <a:pt x="1306" y="580"/>
                      <a:pt x="1306" y="519"/>
                      <a:pt x="1246" y="428"/>
                    </a:cubicBezTo>
                    <a:cubicBezTo>
                      <a:pt x="1063" y="276"/>
                      <a:pt x="850" y="63"/>
                      <a:pt x="607" y="2"/>
                    </a:cubicBezTo>
                    <a:cubicBezTo>
                      <a:pt x="589" y="1"/>
                      <a:pt x="571" y="0"/>
                      <a:pt x="5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0"/>
              <p:cNvSpPr/>
              <p:nvPr/>
            </p:nvSpPr>
            <p:spPr>
              <a:xfrm>
                <a:off x="2589025" y="3860792"/>
                <a:ext cx="16791" cy="17230"/>
              </a:xfrm>
              <a:custGeom>
                <a:rect b="b" l="l" r="r" t="t"/>
                <a:pathLst>
                  <a:path extrusionOk="0" h="1217" w="1186">
                    <a:moveTo>
                      <a:pt x="486" y="0"/>
                    </a:moveTo>
                    <a:cubicBezTo>
                      <a:pt x="334" y="213"/>
                      <a:pt x="61" y="395"/>
                      <a:pt x="30" y="639"/>
                    </a:cubicBezTo>
                    <a:cubicBezTo>
                      <a:pt x="0" y="942"/>
                      <a:pt x="213" y="1216"/>
                      <a:pt x="578" y="1216"/>
                    </a:cubicBezTo>
                    <a:cubicBezTo>
                      <a:pt x="912" y="1216"/>
                      <a:pt x="1185" y="1003"/>
                      <a:pt x="1155" y="639"/>
                    </a:cubicBezTo>
                    <a:cubicBezTo>
                      <a:pt x="1094" y="395"/>
                      <a:pt x="882" y="213"/>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0"/>
              <p:cNvSpPr/>
              <p:nvPr/>
            </p:nvSpPr>
            <p:spPr>
              <a:xfrm>
                <a:off x="2717688" y="4046227"/>
                <a:ext cx="19382" cy="14681"/>
              </a:xfrm>
              <a:custGeom>
                <a:rect b="b" l="l" r="r" t="t"/>
                <a:pathLst>
                  <a:path extrusionOk="0" h="1037" w="1369">
                    <a:moveTo>
                      <a:pt x="554" y="0"/>
                    </a:moveTo>
                    <a:cubicBezTo>
                      <a:pt x="541" y="0"/>
                      <a:pt x="529" y="1"/>
                      <a:pt x="517" y="3"/>
                    </a:cubicBezTo>
                    <a:cubicBezTo>
                      <a:pt x="335" y="3"/>
                      <a:pt x="183" y="337"/>
                      <a:pt x="0" y="519"/>
                    </a:cubicBezTo>
                    <a:cubicBezTo>
                      <a:pt x="183" y="732"/>
                      <a:pt x="365" y="975"/>
                      <a:pt x="608" y="1036"/>
                    </a:cubicBezTo>
                    <a:cubicBezTo>
                      <a:pt x="791" y="1036"/>
                      <a:pt x="1034" y="732"/>
                      <a:pt x="1368" y="459"/>
                    </a:cubicBezTo>
                    <a:cubicBezTo>
                      <a:pt x="967" y="229"/>
                      <a:pt x="755"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0"/>
              <p:cNvSpPr/>
              <p:nvPr/>
            </p:nvSpPr>
            <p:spPr>
              <a:xfrm>
                <a:off x="2223677" y="3573650"/>
                <a:ext cx="19367" cy="14752"/>
              </a:xfrm>
              <a:custGeom>
                <a:rect b="b" l="l" r="r" t="t"/>
                <a:pathLst>
                  <a:path extrusionOk="0" h="1042" w="1368">
                    <a:moveTo>
                      <a:pt x="657" y="1"/>
                    </a:moveTo>
                    <a:cubicBezTo>
                      <a:pt x="640" y="1"/>
                      <a:pt x="624" y="3"/>
                      <a:pt x="608" y="8"/>
                    </a:cubicBezTo>
                    <a:cubicBezTo>
                      <a:pt x="395" y="8"/>
                      <a:pt x="213" y="312"/>
                      <a:pt x="0" y="525"/>
                    </a:cubicBezTo>
                    <a:cubicBezTo>
                      <a:pt x="182" y="707"/>
                      <a:pt x="334" y="1042"/>
                      <a:pt x="547" y="1042"/>
                    </a:cubicBezTo>
                    <a:cubicBezTo>
                      <a:pt x="760" y="1042"/>
                      <a:pt x="1003" y="768"/>
                      <a:pt x="1368" y="555"/>
                    </a:cubicBezTo>
                    <a:cubicBezTo>
                      <a:pt x="1063" y="278"/>
                      <a:pt x="833" y="1"/>
                      <a:pt x="6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70"/>
              <p:cNvSpPr/>
              <p:nvPr/>
            </p:nvSpPr>
            <p:spPr>
              <a:xfrm>
                <a:off x="2595467" y="3831486"/>
                <a:ext cx="16805" cy="14681"/>
              </a:xfrm>
              <a:custGeom>
                <a:rect b="b" l="l" r="r" t="t"/>
                <a:pathLst>
                  <a:path extrusionOk="0" h="1037" w="1187">
                    <a:moveTo>
                      <a:pt x="577" y="1"/>
                    </a:moveTo>
                    <a:cubicBezTo>
                      <a:pt x="567" y="1"/>
                      <a:pt x="558" y="2"/>
                      <a:pt x="548" y="3"/>
                    </a:cubicBezTo>
                    <a:cubicBezTo>
                      <a:pt x="335" y="34"/>
                      <a:pt x="183" y="338"/>
                      <a:pt x="1" y="550"/>
                    </a:cubicBezTo>
                    <a:cubicBezTo>
                      <a:pt x="183" y="733"/>
                      <a:pt x="396" y="1037"/>
                      <a:pt x="578" y="1037"/>
                    </a:cubicBezTo>
                    <a:cubicBezTo>
                      <a:pt x="761" y="1037"/>
                      <a:pt x="1004" y="763"/>
                      <a:pt x="1186" y="611"/>
                    </a:cubicBezTo>
                    <a:cubicBezTo>
                      <a:pt x="1186" y="550"/>
                      <a:pt x="1186" y="459"/>
                      <a:pt x="1156" y="398"/>
                    </a:cubicBezTo>
                    <a:cubicBezTo>
                      <a:pt x="954" y="254"/>
                      <a:pt x="753"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0"/>
              <p:cNvSpPr/>
              <p:nvPr/>
            </p:nvSpPr>
            <p:spPr>
              <a:xfrm>
                <a:off x="2778792" y="4248906"/>
                <a:ext cx="16791" cy="14681"/>
              </a:xfrm>
              <a:custGeom>
                <a:rect b="b" l="l" r="r" t="t"/>
                <a:pathLst>
                  <a:path extrusionOk="0" h="1037" w="1186">
                    <a:moveTo>
                      <a:pt x="577" y="1"/>
                    </a:moveTo>
                    <a:cubicBezTo>
                      <a:pt x="567" y="1"/>
                      <a:pt x="557" y="1"/>
                      <a:pt x="548" y="3"/>
                    </a:cubicBezTo>
                    <a:cubicBezTo>
                      <a:pt x="365" y="33"/>
                      <a:pt x="213" y="337"/>
                      <a:pt x="1" y="550"/>
                    </a:cubicBezTo>
                    <a:cubicBezTo>
                      <a:pt x="213" y="733"/>
                      <a:pt x="396" y="1036"/>
                      <a:pt x="578" y="1036"/>
                    </a:cubicBezTo>
                    <a:cubicBezTo>
                      <a:pt x="760" y="1036"/>
                      <a:pt x="1004" y="763"/>
                      <a:pt x="1186" y="611"/>
                    </a:cubicBezTo>
                    <a:cubicBezTo>
                      <a:pt x="1186" y="550"/>
                      <a:pt x="1186" y="459"/>
                      <a:pt x="1156" y="398"/>
                    </a:cubicBezTo>
                    <a:cubicBezTo>
                      <a:pt x="983" y="254"/>
                      <a:pt x="755"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0"/>
              <p:cNvSpPr/>
              <p:nvPr/>
            </p:nvSpPr>
            <p:spPr>
              <a:xfrm>
                <a:off x="2513282" y="3752317"/>
                <a:ext cx="16791" cy="14667"/>
              </a:xfrm>
              <a:custGeom>
                <a:rect b="b" l="l" r="r" t="t"/>
                <a:pathLst>
                  <a:path extrusionOk="0" h="1036" w="1186">
                    <a:moveTo>
                      <a:pt x="550" y="0"/>
                    </a:moveTo>
                    <a:cubicBezTo>
                      <a:pt x="539" y="0"/>
                      <a:pt x="528" y="1"/>
                      <a:pt x="517" y="3"/>
                    </a:cubicBezTo>
                    <a:cubicBezTo>
                      <a:pt x="335" y="63"/>
                      <a:pt x="183" y="367"/>
                      <a:pt x="0" y="550"/>
                    </a:cubicBezTo>
                    <a:cubicBezTo>
                      <a:pt x="183" y="732"/>
                      <a:pt x="365" y="1036"/>
                      <a:pt x="578" y="1036"/>
                    </a:cubicBezTo>
                    <a:cubicBezTo>
                      <a:pt x="760" y="1036"/>
                      <a:pt x="973" y="762"/>
                      <a:pt x="1186" y="610"/>
                    </a:cubicBezTo>
                    <a:lnTo>
                      <a:pt x="1186" y="398"/>
                    </a:lnTo>
                    <a:cubicBezTo>
                      <a:pt x="955" y="254"/>
                      <a:pt x="752"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0"/>
              <p:cNvSpPr/>
              <p:nvPr/>
            </p:nvSpPr>
            <p:spPr>
              <a:xfrm>
                <a:off x="2621290" y="3868536"/>
                <a:ext cx="15078" cy="16366"/>
              </a:xfrm>
              <a:custGeom>
                <a:rect b="b" l="l" r="r" t="t"/>
                <a:pathLst>
                  <a:path extrusionOk="0" h="1156" w="1065">
                    <a:moveTo>
                      <a:pt x="487" y="0"/>
                    </a:moveTo>
                    <a:cubicBezTo>
                      <a:pt x="305" y="0"/>
                      <a:pt x="1" y="365"/>
                      <a:pt x="1" y="547"/>
                    </a:cubicBezTo>
                    <a:cubicBezTo>
                      <a:pt x="1" y="730"/>
                      <a:pt x="274" y="973"/>
                      <a:pt x="426" y="1155"/>
                    </a:cubicBezTo>
                    <a:cubicBezTo>
                      <a:pt x="487" y="1155"/>
                      <a:pt x="578" y="1155"/>
                      <a:pt x="639" y="1125"/>
                    </a:cubicBezTo>
                    <a:cubicBezTo>
                      <a:pt x="791" y="912"/>
                      <a:pt x="1065" y="699"/>
                      <a:pt x="1034" y="517"/>
                    </a:cubicBezTo>
                    <a:cubicBezTo>
                      <a:pt x="1004" y="304"/>
                      <a:pt x="700"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0"/>
              <p:cNvSpPr/>
              <p:nvPr/>
            </p:nvSpPr>
            <p:spPr>
              <a:xfrm>
                <a:off x="2254653" y="3575915"/>
                <a:ext cx="14214" cy="16791"/>
              </a:xfrm>
              <a:custGeom>
                <a:rect b="b" l="l" r="r" t="t"/>
                <a:pathLst>
                  <a:path extrusionOk="0" h="1186" w="1004">
                    <a:moveTo>
                      <a:pt x="396" y="0"/>
                    </a:moveTo>
                    <a:cubicBezTo>
                      <a:pt x="244" y="244"/>
                      <a:pt x="1" y="426"/>
                      <a:pt x="1" y="608"/>
                    </a:cubicBezTo>
                    <a:cubicBezTo>
                      <a:pt x="31" y="851"/>
                      <a:pt x="305" y="1003"/>
                      <a:pt x="487" y="1186"/>
                    </a:cubicBezTo>
                    <a:cubicBezTo>
                      <a:pt x="669" y="1003"/>
                      <a:pt x="973" y="851"/>
                      <a:pt x="1004" y="669"/>
                    </a:cubicBezTo>
                    <a:cubicBezTo>
                      <a:pt x="1004" y="517"/>
                      <a:pt x="791" y="274"/>
                      <a:pt x="639" y="61"/>
                    </a:cubicBezTo>
                    <a:cubicBezTo>
                      <a:pt x="548" y="61"/>
                      <a:pt x="487" y="61"/>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70"/>
              <p:cNvSpPr/>
              <p:nvPr/>
            </p:nvSpPr>
            <p:spPr>
              <a:xfrm>
                <a:off x="2340292" y="3625395"/>
                <a:ext cx="16791" cy="14653"/>
              </a:xfrm>
              <a:custGeom>
                <a:rect b="b" l="l" r="r" t="t"/>
                <a:pathLst>
                  <a:path extrusionOk="0" h="1035" w="1186">
                    <a:moveTo>
                      <a:pt x="669" y="1"/>
                    </a:moveTo>
                    <a:cubicBezTo>
                      <a:pt x="517" y="1"/>
                      <a:pt x="274" y="244"/>
                      <a:pt x="61" y="396"/>
                    </a:cubicBezTo>
                    <a:cubicBezTo>
                      <a:pt x="61" y="457"/>
                      <a:pt x="61" y="548"/>
                      <a:pt x="0" y="609"/>
                    </a:cubicBezTo>
                    <a:cubicBezTo>
                      <a:pt x="213" y="761"/>
                      <a:pt x="426" y="1034"/>
                      <a:pt x="639" y="1034"/>
                    </a:cubicBezTo>
                    <a:cubicBezTo>
                      <a:pt x="821" y="1004"/>
                      <a:pt x="1003" y="730"/>
                      <a:pt x="1186" y="548"/>
                    </a:cubicBezTo>
                    <a:cubicBezTo>
                      <a:pt x="1003" y="366"/>
                      <a:pt x="851" y="62"/>
                      <a:pt x="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70"/>
              <p:cNvSpPr/>
              <p:nvPr/>
            </p:nvSpPr>
            <p:spPr>
              <a:xfrm>
                <a:off x="2646250" y="3904652"/>
                <a:ext cx="16366" cy="14667"/>
              </a:xfrm>
              <a:custGeom>
                <a:rect b="b" l="l" r="r" t="t"/>
                <a:pathLst>
                  <a:path extrusionOk="0" h="1036" w="1156">
                    <a:moveTo>
                      <a:pt x="546" y="0"/>
                    </a:moveTo>
                    <a:cubicBezTo>
                      <a:pt x="536" y="0"/>
                      <a:pt x="527" y="1"/>
                      <a:pt x="517" y="3"/>
                    </a:cubicBezTo>
                    <a:cubicBezTo>
                      <a:pt x="335" y="33"/>
                      <a:pt x="183" y="337"/>
                      <a:pt x="1" y="550"/>
                    </a:cubicBezTo>
                    <a:cubicBezTo>
                      <a:pt x="183" y="732"/>
                      <a:pt x="365" y="1036"/>
                      <a:pt x="548" y="1036"/>
                    </a:cubicBezTo>
                    <a:cubicBezTo>
                      <a:pt x="761" y="1036"/>
                      <a:pt x="973" y="762"/>
                      <a:pt x="1156" y="610"/>
                    </a:cubicBezTo>
                    <a:cubicBezTo>
                      <a:pt x="1156" y="550"/>
                      <a:pt x="1156" y="458"/>
                      <a:pt x="1125" y="398"/>
                    </a:cubicBezTo>
                    <a:cubicBezTo>
                      <a:pt x="952" y="254"/>
                      <a:pt x="725" y="0"/>
                      <a:pt x="5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70"/>
              <p:cNvSpPr/>
              <p:nvPr/>
            </p:nvSpPr>
            <p:spPr>
              <a:xfrm>
                <a:off x="2673361" y="3939536"/>
                <a:ext cx="14653" cy="16805"/>
              </a:xfrm>
              <a:custGeom>
                <a:rect b="b" l="l" r="r" t="t"/>
                <a:pathLst>
                  <a:path extrusionOk="0" h="1187" w="1035">
                    <a:moveTo>
                      <a:pt x="426" y="1"/>
                    </a:moveTo>
                    <a:cubicBezTo>
                      <a:pt x="274" y="244"/>
                      <a:pt x="1" y="426"/>
                      <a:pt x="1" y="609"/>
                    </a:cubicBezTo>
                    <a:cubicBezTo>
                      <a:pt x="61" y="852"/>
                      <a:pt x="305" y="1004"/>
                      <a:pt x="517" y="1186"/>
                    </a:cubicBezTo>
                    <a:cubicBezTo>
                      <a:pt x="700" y="1004"/>
                      <a:pt x="1004" y="852"/>
                      <a:pt x="1034" y="669"/>
                    </a:cubicBezTo>
                    <a:cubicBezTo>
                      <a:pt x="1034" y="517"/>
                      <a:pt x="821" y="274"/>
                      <a:pt x="669" y="61"/>
                    </a:cubicBezTo>
                    <a:cubicBezTo>
                      <a:pt x="578" y="61"/>
                      <a:pt x="517" y="6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70"/>
              <p:cNvSpPr/>
              <p:nvPr/>
            </p:nvSpPr>
            <p:spPr>
              <a:xfrm>
                <a:off x="2571371" y="3794946"/>
                <a:ext cx="13365" cy="14653"/>
              </a:xfrm>
              <a:custGeom>
                <a:rect b="b" l="l" r="r" t="t"/>
                <a:pathLst>
                  <a:path extrusionOk="0" h="1035" w="944">
                    <a:moveTo>
                      <a:pt x="396" y="1"/>
                    </a:moveTo>
                    <a:cubicBezTo>
                      <a:pt x="305" y="1"/>
                      <a:pt x="1" y="305"/>
                      <a:pt x="1" y="457"/>
                    </a:cubicBezTo>
                    <a:cubicBezTo>
                      <a:pt x="1" y="639"/>
                      <a:pt x="214" y="852"/>
                      <a:pt x="335" y="1034"/>
                    </a:cubicBezTo>
                    <a:lnTo>
                      <a:pt x="548" y="1034"/>
                    </a:lnTo>
                    <a:cubicBezTo>
                      <a:pt x="670" y="852"/>
                      <a:pt x="943" y="609"/>
                      <a:pt x="913" y="457"/>
                    </a:cubicBezTo>
                    <a:cubicBezTo>
                      <a:pt x="852" y="274"/>
                      <a:pt x="609" y="3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70"/>
              <p:cNvSpPr/>
              <p:nvPr/>
            </p:nvSpPr>
            <p:spPr>
              <a:xfrm>
                <a:off x="2763729" y="4151262"/>
                <a:ext cx="15078" cy="12926"/>
              </a:xfrm>
              <a:custGeom>
                <a:rect b="b" l="l" r="r" t="t"/>
                <a:pathLst>
                  <a:path extrusionOk="0" h="913" w="1065">
                    <a:moveTo>
                      <a:pt x="578" y="0"/>
                    </a:moveTo>
                    <a:cubicBezTo>
                      <a:pt x="396" y="0"/>
                      <a:pt x="213" y="243"/>
                      <a:pt x="1" y="365"/>
                    </a:cubicBezTo>
                    <a:lnTo>
                      <a:pt x="1" y="608"/>
                    </a:lnTo>
                    <a:cubicBezTo>
                      <a:pt x="244" y="699"/>
                      <a:pt x="426" y="912"/>
                      <a:pt x="609" y="912"/>
                    </a:cubicBezTo>
                    <a:cubicBezTo>
                      <a:pt x="761" y="851"/>
                      <a:pt x="1065" y="547"/>
                      <a:pt x="1034" y="456"/>
                    </a:cubicBezTo>
                    <a:cubicBezTo>
                      <a:pt x="1004" y="243"/>
                      <a:pt x="761" y="31"/>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70"/>
              <p:cNvSpPr/>
              <p:nvPr/>
            </p:nvSpPr>
            <p:spPr>
              <a:xfrm>
                <a:off x="2546411" y="3757513"/>
                <a:ext cx="12926" cy="14214"/>
              </a:xfrm>
              <a:custGeom>
                <a:rect b="b" l="l" r="r" t="t"/>
                <a:pathLst>
                  <a:path extrusionOk="0" h="1004" w="913">
                    <a:moveTo>
                      <a:pt x="366" y="0"/>
                    </a:moveTo>
                    <a:cubicBezTo>
                      <a:pt x="244" y="183"/>
                      <a:pt x="1" y="365"/>
                      <a:pt x="1" y="547"/>
                    </a:cubicBezTo>
                    <a:cubicBezTo>
                      <a:pt x="1" y="760"/>
                      <a:pt x="305" y="1003"/>
                      <a:pt x="426" y="1003"/>
                    </a:cubicBezTo>
                    <a:cubicBezTo>
                      <a:pt x="609" y="1003"/>
                      <a:pt x="882" y="791"/>
                      <a:pt x="913" y="608"/>
                    </a:cubicBezTo>
                    <a:cubicBezTo>
                      <a:pt x="913" y="456"/>
                      <a:pt x="700" y="213"/>
                      <a:pt x="578" y="31"/>
                    </a:cubicBezTo>
                    <a:cubicBezTo>
                      <a:pt x="457" y="31"/>
                      <a:pt x="396" y="31"/>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70"/>
              <p:cNvSpPr/>
              <p:nvPr/>
            </p:nvSpPr>
            <p:spPr>
              <a:xfrm>
                <a:off x="2317484" y="3590978"/>
                <a:ext cx="13351" cy="14639"/>
              </a:xfrm>
              <a:custGeom>
                <a:rect b="b" l="l" r="r" t="t"/>
                <a:pathLst>
                  <a:path extrusionOk="0" h="1034" w="943">
                    <a:moveTo>
                      <a:pt x="517" y="0"/>
                    </a:moveTo>
                    <a:cubicBezTo>
                      <a:pt x="335" y="61"/>
                      <a:pt x="61" y="243"/>
                      <a:pt x="31" y="426"/>
                    </a:cubicBezTo>
                    <a:cubicBezTo>
                      <a:pt x="0" y="578"/>
                      <a:pt x="213" y="821"/>
                      <a:pt x="335" y="1003"/>
                    </a:cubicBezTo>
                    <a:cubicBezTo>
                      <a:pt x="426" y="1003"/>
                      <a:pt x="487" y="1003"/>
                      <a:pt x="578" y="1034"/>
                    </a:cubicBezTo>
                    <a:cubicBezTo>
                      <a:pt x="730" y="851"/>
                      <a:pt x="943" y="669"/>
                      <a:pt x="943" y="456"/>
                    </a:cubicBezTo>
                    <a:cubicBezTo>
                      <a:pt x="912" y="304"/>
                      <a:pt x="639"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70"/>
              <p:cNvSpPr/>
              <p:nvPr/>
            </p:nvSpPr>
            <p:spPr>
              <a:xfrm>
                <a:off x="2771473" y="4120271"/>
                <a:ext cx="14653" cy="12926"/>
              </a:xfrm>
              <a:custGeom>
                <a:rect b="b" l="l" r="r" t="t"/>
                <a:pathLst>
                  <a:path extrusionOk="0" h="913" w="1035">
                    <a:moveTo>
                      <a:pt x="457" y="1"/>
                    </a:moveTo>
                    <a:cubicBezTo>
                      <a:pt x="274" y="1"/>
                      <a:pt x="1" y="305"/>
                      <a:pt x="1" y="426"/>
                    </a:cubicBezTo>
                    <a:cubicBezTo>
                      <a:pt x="1" y="609"/>
                      <a:pt x="214" y="882"/>
                      <a:pt x="426" y="913"/>
                    </a:cubicBezTo>
                    <a:cubicBezTo>
                      <a:pt x="578" y="913"/>
                      <a:pt x="791" y="700"/>
                      <a:pt x="973" y="578"/>
                    </a:cubicBezTo>
                    <a:cubicBezTo>
                      <a:pt x="973" y="517"/>
                      <a:pt x="1034" y="396"/>
                      <a:pt x="1034" y="335"/>
                    </a:cubicBezTo>
                    <a:cubicBezTo>
                      <a:pt x="821" y="244"/>
                      <a:pt x="639"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70"/>
              <p:cNvSpPr/>
              <p:nvPr/>
            </p:nvSpPr>
            <p:spPr>
              <a:xfrm>
                <a:off x="2489611" y="3715763"/>
                <a:ext cx="12926" cy="14653"/>
              </a:xfrm>
              <a:custGeom>
                <a:rect b="b" l="l" r="r" t="t"/>
                <a:pathLst>
                  <a:path extrusionOk="0" h="1035" w="913">
                    <a:moveTo>
                      <a:pt x="335" y="1"/>
                    </a:moveTo>
                    <a:cubicBezTo>
                      <a:pt x="213" y="214"/>
                      <a:pt x="1" y="396"/>
                      <a:pt x="1" y="578"/>
                    </a:cubicBezTo>
                    <a:cubicBezTo>
                      <a:pt x="1" y="761"/>
                      <a:pt x="305" y="1034"/>
                      <a:pt x="426" y="1034"/>
                    </a:cubicBezTo>
                    <a:cubicBezTo>
                      <a:pt x="609" y="1004"/>
                      <a:pt x="882" y="761"/>
                      <a:pt x="912" y="578"/>
                    </a:cubicBezTo>
                    <a:cubicBezTo>
                      <a:pt x="912" y="426"/>
                      <a:pt x="669" y="214"/>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70"/>
              <p:cNvSpPr/>
              <p:nvPr/>
            </p:nvSpPr>
            <p:spPr>
              <a:xfrm>
                <a:off x="2286069" y="3582371"/>
                <a:ext cx="13789" cy="14667"/>
              </a:xfrm>
              <a:custGeom>
                <a:rect b="b" l="l" r="r" t="t"/>
                <a:pathLst>
                  <a:path extrusionOk="0" h="1036" w="974">
                    <a:moveTo>
                      <a:pt x="396" y="0"/>
                    </a:moveTo>
                    <a:cubicBezTo>
                      <a:pt x="274" y="213"/>
                      <a:pt x="0" y="426"/>
                      <a:pt x="31" y="578"/>
                    </a:cubicBezTo>
                    <a:cubicBezTo>
                      <a:pt x="92" y="760"/>
                      <a:pt x="335" y="1003"/>
                      <a:pt x="548" y="1034"/>
                    </a:cubicBezTo>
                    <a:cubicBezTo>
                      <a:pt x="552" y="1035"/>
                      <a:pt x="557" y="1036"/>
                      <a:pt x="562" y="1036"/>
                    </a:cubicBezTo>
                    <a:cubicBezTo>
                      <a:pt x="669" y="1036"/>
                      <a:pt x="973" y="753"/>
                      <a:pt x="973" y="608"/>
                    </a:cubicBezTo>
                    <a:cubicBezTo>
                      <a:pt x="973" y="426"/>
                      <a:pt x="730" y="243"/>
                      <a:pt x="608" y="61"/>
                    </a:cubicBezTo>
                    <a:cubicBezTo>
                      <a:pt x="548" y="61"/>
                      <a:pt x="456" y="61"/>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70"/>
              <p:cNvSpPr/>
              <p:nvPr/>
            </p:nvSpPr>
            <p:spPr>
              <a:xfrm>
                <a:off x="2745225" y="4082838"/>
                <a:ext cx="15078" cy="12954"/>
              </a:xfrm>
              <a:custGeom>
                <a:rect b="b" l="l" r="r" t="t"/>
                <a:pathLst>
                  <a:path extrusionOk="0" h="915" w="1065">
                    <a:moveTo>
                      <a:pt x="426" y="0"/>
                    </a:moveTo>
                    <a:cubicBezTo>
                      <a:pt x="305" y="0"/>
                      <a:pt x="1" y="304"/>
                      <a:pt x="31" y="426"/>
                    </a:cubicBezTo>
                    <a:cubicBezTo>
                      <a:pt x="61" y="608"/>
                      <a:pt x="305" y="882"/>
                      <a:pt x="487" y="912"/>
                    </a:cubicBezTo>
                    <a:cubicBezTo>
                      <a:pt x="495" y="914"/>
                      <a:pt x="503" y="915"/>
                      <a:pt x="511" y="915"/>
                    </a:cubicBezTo>
                    <a:cubicBezTo>
                      <a:pt x="661" y="915"/>
                      <a:pt x="863" y="664"/>
                      <a:pt x="1065" y="578"/>
                    </a:cubicBezTo>
                    <a:cubicBezTo>
                      <a:pt x="1065" y="487"/>
                      <a:pt x="1065" y="426"/>
                      <a:pt x="1004" y="335"/>
                    </a:cubicBezTo>
                    <a:cubicBezTo>
                      <a:pt x="821" y="213"/>
                      <a:pt x="639"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70"/>
              <p:cNvSpPr/>
              <p:nvPr/>
            </p:nvSpPr>
            <p:spPr>
              <a:xfrm>
                <a:off x="2431523" y="3672738"/>
                <a:ext cx="12926" cy="14639"/>
              </a:xfrm>
              <a:custGeom>
                <a:rect b="b" l="l" r="r" t="t"/>
                <a:pathLst>
                  <a:path extrusionOk="0" h="1034" w="913">
                    <a:moveTo>
                      <a:pt x="335" y="0"/>
                    </a:moveTo>
                    <a:cubicBezTo>
                      <a:pt x="213" y="213"/>
                      <a:pt x="0" y="395"/>
                      <a:pt x="0" y="578"/>
                    </a:cubicBezTo>
                    <a:cubicBezTo>
                      <a:pt x="0" y="760"/>
                      <a:pt x="304" y="1034"/>
                      <a:pt x="426" y="1034"/>
                    </a:cubicBezTo>
                    <a:cubicBezTo>
                      <a:pt x="608" y="1003"/>
                      <a:pt x="882" y="760"/>
                      <a:pt x="912" y="578"/>
                    </a:cubicBezTo>
                    <a:cubicBezTo>
                      <a:pt x="912" y="426"/>
                      <a:pt x="669" y="213"/>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70"/>
              <p:cNvSpPr/>
              <p:nvPr/>
            </p:nvSpPr>
            <p:spPr>
              <a:xfrm>
                <a:off x="2725008" y="4016539"/>
                <a:ext cx="15064" cy="12515"/>
              </a:xfrm>
              <a:custGeom>
                <a:rect b="b" l="l" r="r" t="t"/>
                <a:pathLst>
                  <a:path extrusionOk="0" h="884" w="1064">
                    <a:moveTo>
                      <a:pt x="541" y="0"/>
                    </a:moveTo>
                    <a:cubicBezTo>
                      <a:pt x="533" y="0"/>
                      <a:pt x="525" y="1"/>
                      <a:pt x="517" y="2"/>
                    </a:cubicBezTo>
                    <a:cubicBezTo>
                      <a:pt x="304" y="2"/>
                      <a:pt x="91" y="276"/>
                      <a:pt x="61" y="458"/>
                    </a:cubicBezTo>
                    <a:cubicBezTo>
                      <a:pt x="0" y="580"/>
                      <a:pt x="304" y="884"/>
                      <a:pt x="456" y="884"/>
                    </a:cubicBezTo>
                    <a:cubicBezTo>
                      <a:pt x="669" y="884"/>
                      <a:pt x="851" y="641"/>
                      <a:pt x="1034" y="550"/>
                    </a:cubicBezTo>
                    <a:cubicBezTo>
                      <a:pt x="1034" y="458"/>
                      <a:pt x="1034" y="337"/>
                      <a:pt x="1064" y="337"/>
                    </a:cubicBezTo>
                    <a:cubicBezTo>
                      <a:pt x="891" y="250"/>
                      <a:pt x="691" y="0"/>
                      <a:pt x="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70"/>
              <p:cNvSpPr/>
              <p:nvPr/>
            </p:nvSpPr>
            <p:spPr>
              <a:xfrm>
                <a:off x="2699185" y="3978271"/>
                <a:ext cx="15078" cy="12926"/>
              </a:xfrm>
              <a:custGeom>
                <a:rect b="b" l="l" r="r" t="t"/>
                <a:pathLst>
                  <a:path extrusionOk="0" h="913" w="1065">
                    <a:moveTo>
                      <a:pt x="456" y="0"/>
                    </a:moveTo>
                    <a:cubicBezTo>
                      <a:pt x="274" y="0"/>
                      <a:pt x="0" y="304"/>
                      <a:pt x="0" y="426"/>
                    </a:cubicBezTo>
                    <a:cubicBezTo>
                      <a:pt x="61" y="608"/>
                      <a:pt x="274" y="882"/>
                      <a:pt x="456" y="912"/>
                    </a:cubicBezTo>
                    <a:cubicBezTo>
                      <a:pt x="608" y="912"/>
                      <a:pt x="851" y="699"/>
                      <a:pt x="1034" y="578"/>
                    </a:cubicBezTo>
                    <a:cubicBezTo>
                      <a:pt x="1064" y="517"/>
                      <a:pt x="1064" y="426"/>
                      <a:pt x="1034" y="335"/>
                    </a:cubicBezTo>
                    <a:cubicBezTo>
                      <a:pt x="851" y="243"/>
                      <a:pt x="669" y="0"/>
                      <a:pt x="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0"/>
              <p:cNvSpPr/>
              <p:nvPr/>
            </p:nvSpPr>
            <p:spPr>
              <a:xfrm>
                <a:off x="2374284" y="3631809"/>
                <a:ext cx="14653" cy="12968"/>
              </a:xfrm>
              <a:custGeom>
                <a:rect b="b" l="l" r="r" t="t"/>
                <a:pathLst>
                  <a:path extrusionOk="0" h="916" w="1035">
                    <a:moveTo>
                      <a:pt x="457" y="1"/>
                    </a:moveTo>
                    <a:cubicBezTo>
                      <a:pt x="446" y="1"/>
                      <a:pt x="436" y="2"/>
                      <a:pt x="426" y="4"/>
                    </a:cubicBezTo>
                    <a:cubicBezTo>
                      <a:pt x="274" y="65"/>
                      <a:pt x="31" y="308"/>
                      <a:pt x="1" y="520"/>
                    </a:cubicBezTo>
                    <a:cubicBezTo>
                      <a:pt x="1" y="672"/>
                      <a:pt x="305" y="916"/>
                      <a:pt x="457" y="916"/>
                    </a:cubicBezTo>
                    <a:cubicBezTo>
                      <a:pt x="639" y="916"/>
                      <a:pt x="852" y="703"/>
                      <a:pt x="1034" y="581"/>
                    </a:cubicBezTo>
                    <a:cubicBezTo>
                      <a:pt x="1034" y="520"/>
                      <a:pt x="1034" y="429"/>
                      <a:pt x="1004" y="308"/>
                    </a:cubicBezTo>
                    <a:cubicBezTo>
                      <a:pt x="805" y="194"/>
                      <a:pt x="606"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0"/>
              <p:cNvSpPr/>
              <p:nvPr/>
            </p:nvSpPr>
            <p:spPr>
              <a:xfrm>
                <a:off x="2786112" y="4218354"/>
                <a:ext cx="15078" cy="12997"/>
              </a:xfrm>
              <a:custGeom>
                <a:rect b="b" l="l" r="r" t="t"/>
                <a:pathLst>
                  <a:path extrusionOk="0" h="918" w="1065">
                    <a:moveTo>
                      <a:pt x="514" y="0"/>
                    </a:moveTo>
                    <a:cubicBezTo>
                      <a:pt x="504" y="0"/>
                      <a:pt x="495" y="1"/>
                      <a:pt x="487" y="3"/>
                    </a:cubicBezTo>
                    <a:cubicBezTo>
                      <a:pt x="304" y="3"/>
                      <a:pt x="61" y="276"/>
                      <a:pt x="31" y="459"/>
                    </a:cubicBezTo>
                    <a:cubicBezTo>
                      <a:pt x="0" y="611"/>
                      <a:pt x="304" y="915"/>
                      <a:pt x="456" y="915"/>
                    </a:cubicBezTo>
                    <a:cubicBezTo>
                      <a:pt x="466" y="917"/>
                      <a:pt x="476" y="918"/>
                      <a:pt x="487" y="918"/>
                    </a:cubicBezTo>
                    <a:cubicBezTo>
                      <a:pt x="636" y="918"/>
                      <a:pt x="833" y="724"/>
                      <a:pt x="1003" y="611"/>
                    </a:cubicBezTo>
                    <a:cubicBezTo>
                      <a:pt x="1003" y="520"/>
                      <a:pt x="1003" y="459"/>
                      <a:pt x="1064" y="337"/>
                    </a:cubicBezTo>
                    <a:cubicBezTo>
                      <a:pt x="864" y="223"/>
                      <a:pt x="663" y="0"/>
                      <a:pt x="5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0"/>
              <p:cNvSpPr/>
              <p:nvPr/>
            </p:nvSpPr>
            <p:spPr>
              <a:xfrm>
                <a:off x="2790840" y="4187717"/>
                <a:ext cx="15502" cy="12175"/>
              </a:xfrm>
              <a:custGeom>
                <a:rect b="b" l="l" r="r" t="t"/>
                <a:pathLst>
                  <a:path extrusionOk="0" h="860" w="1095">
                    <a:moveTo>
                      <a:pt x="508" y="0"/>
                    </a:moveTo>
                    <a:cubicBezTo>
                      <a:pt x="491" y="0"/>
                      <a:pt x="474" y="3"/>
                      <a:pt x="457" y="9"/>
                    </a:cubicBezTo>
                    <a:cubicBezTo>
                      <a:pt x="274" y="9"/>
                      <a:pt x="1" y="252"/>
                      <a:pt x="1" y="404"/>
                    </a:cubicBezTo>
                    <a:cubicBezTo>
                      <a:pt x="1" y="556"/>
                      <a:pt x="274" y="830"/>
                      <a:pt x="426" y="860"/>
                    </a:cubicBezTo>
                    <a:cubicBezTo>
                      <a:pt x="578" y="860"/>
                      <a:pt x="791" y="647"/>
                      <a:pt x="1095" y="465"/>
                    </a:cubicBezTo>
                    <a:cubicBezTo>
                      <a:pt x="820" y="245"/>
                      <a:pt x="669" y="0"/>
                      <a:pt x="5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70"/>
              <p:cNvSpPr/>
              <p:nvPr/>
            </p:nvSpPr>
            <p:spPr>
              <a:xfrm>
                <a:off x="2653569" y="3874128"/>
                <a:ext cx="12926" cy="15502"/>
              </a:xfrm>
              <a:custGeom>
                <a:rect b="b" l="l" r="r" t="t"/>
                <a:pathLst>
                  <a:path extrusionOk="0" h="1095" w="913">
                    <a:moveTo>
                      <a:pt x="426" y="0"/>
                    </a:moveTo>
                    <a:cubicBezTo>
                      <a:pt x="274" y="31"/>
                      <a:pt x="0" y="304"/>
                      <a:pt x="0" y="456"/>
                    </a:cubicBezTo>
                    <a:cubicBezTo>
                      <a:pt x="0" y="608"/>
                      <a:pt x="244" y="791"/>
                      <a:pt x="456" y="1095"/>
                    </a:cubicBezTo>
                    <a:cubicBezTo>
                      <a:pt x="699" y="791"/>
                      <a:pt x="912" y="608"/>
                      <a:pt x="882" y="426"/>
                    </a:cubicBezTo>
                    <a:cubicBezTo>
                      <a:pt x="821" y="274"/>
                      <a:pt x="578"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70"/>
              <p:cNvSpPr/>
              <p:nvPr/>
            </p:nvSpPr>
            <p:spPr>
              <a:xfrm>
                <a:off x="2628185" y="3838409"/>
                <a:ext cx="12912" cy="15941"/>
              </a:xfrm>
              <a:custGeom>
                <a:rect b="b" l="l" r="r" t="t"/>
                <a:pathLst>
                  <a:path extrusionOk="0" h="1126" w="912">
                    <a:moveTo>
                      <a:pt x="426" y="1"/>
                    </a:moveTo>
                    <a:cubicBezTo>
                      <a:pt x="274" y="1"/>
                      <a:pt x="0" y="305"/>
                      <a:pt x="0" y="457"/>
                    </a:cubicBezTo>
                    <a:cubicBezTo>
                      <a:pt x="0" y="609"/>
                      <a:pt x="243" y="821"/>
                      <a:pt x="456" y="1125"/>
                    </a:cubicBezTo>
                    <a:cubicBezTo>
                      <a:pt x="699" y="761"/>
                      <a:pt x="912" y="578"/>
                      <a:pt x="882" y="426"/>
                    </a:cubicBezTo>
                    <a:cubicBezTo>
                      <a:pt x="851" y="274"/>
                      <a:pt x="578"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70"/>
              <p:cNvSpPr/>
              <p:nvPr/>
            </p:nvSpPr>
            <p:spPr>
              <a:xfrm>
                <a:off x="2678953" y="3911533"/>
                <a:ext cx="15502" cy="12529"/>
              </a:xfrm>
              <a:custGeom>
                <a:rect b="b" l="l" r="r" t="t"/>
                <a:pathLst>
                  <a:path extrusionOk="0" h="885" w="1095">
                    <a:moveTo>
                      <a:pt x="485" y="1"/>
                    </a:moveTo>
                    <a:cubicBezTo>
                      <a:pt x="475" y="1"/>
                      <a:pt x="466" y="1"/>
                      <a:pt x="457" y="3"/>
                    </a:cubicBezTo>
                    <a:cubicBezTo>
                      <a:pt x="274" y="3"/>
                      <a:pt x="1" y="276"/>
                      <a:pt x="1" y="428"/>
                    </a:cubicBezTo>
                    <a:cubicBezTo>
                      <a:pt x="1" y="580"/>
                      <a:pt x="274" y="854"/>
                      <a:pt x="426" y="884"/>
                    </a:cubicBezTo>
                    <a:cubicBezTo>
                      <a:pt x="548" y="884"/>
                      <a:pt x="791" y="672"/>
                      <a:pt x="1095" y="459"/>
                    </a:cubicBezTo>
                    <a:cubicBezTo>
                      <a:pt x="807" y="257"/>
                      <a:pt x="655" y="1"/>
                      <a:pt x="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70"/>
              <p:cNvSpPr/>
              <p:nvPr/>
            </p:nvSpPr>
            <p:spPr>
              <a:xfrm>
                <a:off x="2230132" y="3543211"/>
                <a:ext cx="12487" cy="15502"/>
              </a:xfrm>
              <a:custGeom>
                <a:rect b="b" l="l" r="r" t="t"/>
                <a:pathLst>
                  <a:path extrusionOk="0" h="1095" w="882">
                    <a:moveTo>
                      <a:pt x="426" y="0"/>
                    </a:moveTo>
                    <a:cubicBezTo>
                      <a:pt x="274" y="31"/>
                      <a:pt x="0" y="304"/>
                      <a:pt x="0" y="456"/>
                    </a:cubicBezTo>
                    <a:cubicBezTo>
                      <a:pt x="0" y="608"/>
                      <a:pt x="243" y="791"/>
                      <a:pt x="456" y="1095"/>
                    </a:cubicBezTo>
                    <a:cubicBezTo>
                      <a:pt x="669" y="791"/>
                      <a:pt x="881" y="608"/>
                      <a:pt x="881" y="426"/>
                    </a:cubicBezTo>
                    <a:cubicBezTo>
                      <a:pt x="851" y="274"/>
                      <a:pt x="578"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70"/>
              <p:cNvSpPr/>
              <p:nvPr/>
            </p:nvSpPr>
            <p:spPr>
              <a:xfrm>
                <a:off x="2750392" y="4053150"/>
                <a:ext cx="12926" cy="15502"/>
              </a:xfrm>
              <a:custGeom>
                <a:rect b="b" l="l" r="r" t="t"/>
                <a:pathLst>
                  <a:path extrusionOk="0" h="1095" w="913">
                    <a:moveTo>
                      <a:pt x="456" y="0"/>
                    </a:moveTo>
                    <a:cubicBezTo>
                      <a:pt x="304" y="0"/>
                      <a:pt x="31" y="274"/>
                      <a:pt x="31" y="456"/>
                    </a:cubicBezTo>
                    <a:cubicBezTo>
                      <a:pt x="0" y="608"/>
                      <a:pt x="274" y="790"/>
                      <a:pt x="487" y="1094"/>
                    </a:cubicBezTo>
                    <a:cubicBezTo>
                      <a:pt x="700" y="790"/>
                      <a:pt x="912" y="578"/>
                      <a:pt x="912" y="426"/>
                    </a:cubicBezTo>
                    <a:cubicBezTo>
                      <a:pt x="882" y="243"/>
                      <a:pt x="608" y="0"/>
                      <a:pt x="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70"/>
              <p:cNvSpPr/>
              <p:nvPr/>
            </p:nvSpPr>
            <p:spPr>
              <a:xfrm>
                <a:off x="2198717" y="3534164"/>
                <a:ext cx="12912" cy="15941"/>
              </a:xfrm>
              <a:custGeom>
                <a:rect b="b" l="l" r="r" t="t"/>
                <a:pathLst>
                  <a:path extrusionOk="0" h="1126" w="912">
                    <a:moveTo>
                      <a:pt x="486" y="1"/>
                    </a:moveTo>
                    <a:cubicBezTo>
                      <a:pt x="243" y="305"/>
                      <a:pt x="0" y="487"/>
                      <a:pt x="31" y="639"/>
                    </a:cubicBezTo>
                    <a:cubicBezTo>
                      <a:pt x="31" y="822"/>
                      <a:pt x="304" y="974"/>
                      <a:pt x="456" y="1126"/>
                    </a:cubicBezTo>
                    <a:cubicBezTo>
                      <a:pt x="608" y="974"/>
                      <a:pt x="851" y="822"/>
                      <a:pt x="912" y="670"/>
                    </a:cubicBezTo>
                    <a:cubicBezTo>
                      <a:pt x="912" y="518"/>
                      <a:pt x="669" y="305"/>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70"/>
              <p:cNvSpPr/>
              <p:nvPr/>
            </p:nvSpPr>
            <p:spPr>
              <a:xfrm>
                <a:off x="2519738" y="3722190"/>
                <a:ext cx="15502" cy="12529"/>
              </a:xfrm>
              <a:custGeom>
                <a:rect b="b" l="l" r="r" t="t"/>
                <a:pathLst>
                  <a:path extrusionOk="0" h="885" w="1095">
                    <a:moveTo>
                      <a:pt x="480" y="1"/>
                    </a:moveTo>
                    <a:cubicBezTo>
                      <a:pt x="472" y="1"/>
                      <a:pt x="464" y="1"/>
                      <a:pt x="456" y="3"/>
                    </a:cubicBezTo>
                    <a:cubicBezTo>
                      <a:pt x="274" y="3"/>
                      <a:pt x="0" y="276"/>
                      <a:pt x="0" y="428"/>
                    </a:cubicBezTo>
                    <a:cubicBezTo>
                      <a:pt x="0" y="580"/>
                      <a:pt x="274" y="854"/>
                      <a:pt x="426" y="884"/>
                    </a:cubicBezTo>
                    <a:cubicBezTo>
                      <a:pt x="578" y="884"/>
                      <a:pt x="791" y="672"/>
                      <a:pt x="1095" y="459"/>
                    </a:cubicBezTo>
                    <a:cubicBezTo>
                      <a:pt x="806" y="257"/>
                      <a:pt x="627"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0"/>
              <p:cNvSpPr/>
              <p:nvPr/>
            </p:nvSpPr>
            <p:spPr>
              <a:xfrm>
                <a:off x="2463363" y="3680482"/>
                <a:ext cx="15502" cy="12529"/>
              </a:xfrm>
              <a:custGeom>
                <a:rect b="b" l="l" r="r" t="t"/>
                <a:pathLst>
                  <a:path extrusionOk="0" h="885" w="1095">
                    <a:moveTo>
                      <a:pt x="456" y="0"/>
                    </a:moveTo>
                    <a:cubicBezTo>
                      <a:pt x="244" y="0"/>
                      <a:pt x="0" y="274"/>
                      <a:pt x="0" y="426"/>
                    </a:cubicBezTo>
                    <a:cubicBezTo>
                      <a:pt x="0" y="578"/>
                      <a:pt x="244" y="821"/>
                      <a:pt x="396" y="882"/>
                    </a:cubicBezTo>
                    <a:cubicBezTo>
                      <a:pt x="408" y="884"/>
                      <a:pt x="420" y="885"/>
                      <a:pt x="432" y="885"/>
                    </a:cubicBezTo>
                    <a:cubicBezTo>
                      <a:pt x="630" y="885"/>
                      <a:pt x="808" y="657"/>
                      <a:pt x="1095" y="456"/>
                    </a:cubicBezTo>
                    <a:cubicBezTo>
                      <a:pt x="760" y="213"/>
                      <a:pt x="548" y="0"/>
                      <a:pt x="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0"/>
              <p:cNvSpPr/>
              <p:nvPr/>
            </p:nvSpPr>
            <p:spPr>
              <a:xfrm>
                <a:off x="2704352" y="3943840"/>
                <a:ext cx="12912" cy="16366"/>
              </a:xfrm>
              <a:custGeom>
                <a:rect b="b" l="l" r="r" t="t"/>
                <a:pathLst>
                  <a:path extrusionOk="0" h="1156" w="912">
                    <a:moveTo>
                      <a:pt x="486" y="1"/>
                    </a:moveTo>
                    <a:cubicBezTo>
                      <a:pt x="243" y="305"/>
                      <a:pt x="0" y="517"/>
                      <a:pt x="30" y="669"/>
                    </a:cubicBezTo>
                    <a:cubicBezTo>
                      <a:pt x="30" y="852"/>
                      <a:pt x="274" y="1004"/>
                      <a:pt x="456" y="1156"/>
                    </a:cubicBezTo>
                    <a:cubicBezTo>
                      <a:pt x="608" y="1004"/>
                      <a:pt x="851" y="852"/>
                      <a:pt x="912" y="700"/>
                    </a:cubicBezTo>
                    <a:cubicBezTo>
                      <a:pt x="912" y="548"/>
                      <a:pt x="669" y="305"/>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0"/>
              <p:cNvSpPr/>
              <p:nvPr/>
            </p:nvSpPr>
            <p:spPr>
              <a:xfrm>
                <a:off x="2406124" y="3639043"/>
                <a:ext cx="15517" cy="12190"/>
              </a:xfrm>
              <a:custGeom>
                <a:rect b="b" l="l" r="r" t="t"/>
                <a:pathLst>
                  <a:path extrusionOk="0" h="861" w="1096">
                    <a:moveTo>
                      <a:pt x="485" y="0"/>
                    </a:moveTo>
                    <a:cubicBezTo>
                      <a:pt x="465" y="0"/>
                      <a:pt x="446" y="3"/>
                      <a:pt x="426" y="9"/>
                    </a:cubicBezTo>
                    <a:cubicBezTo>
                      <a:pt x="274" y="40"/>
                      <a:pt x="1" y="313"/>
                      <a:pt x="1" y="435"/>
                    </a:cubicBezTo>
                    <a:cubicBezTo>
                      <a:pt x="1" y="617"/>
                      <a:pt x="305" y="861"/>
                      <a:pt x="457" y="861"/>
                    </a:cubicBezTo>
                    <a:cubicBezTo>
                      <a:pt x="609" y="861"/>
                      <a:pt x="791" y="648"/>
                      <a:pt x="1095" y="405"/>
                    </a:cubicBezTo>
                    <a:cubicBezTo>
                      <a:pt x="823" y="214"/>
                      <a:pt x="649" y="0"/>
                      <a:pt x="4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0"/>
              <p:cNvSpPr/>
              <p:nvPr/>
            </p:nvSpPr>
            <p:spPr>
              <a:xfrm>
                <a:off x="2349763" y="3596571"/>
                <a:ext cx="15502" cy="12529"/>
              </a:xfrm>
              <a:custGeom>
                <a:rect b="b" l="l" r="r" t="t"/>
                <a:pathLst>
                  <a:path extrusionOk="0" h="885" w="1095">
                    <a:moveTo>
                      <a:pt x="456" y="0"/>
                    </a:moveTo>
                    <a:cubicBezTo>
                      <a:pt x="304" y="0"/>
                      <a:pt x="0" y="274"/>
                      <a:pt x="0" y="426"/>
                    </a:cubicBezTo>
                    <a:cubicBezTo>
                      <a:pt x="0" y="578"/>
                      <a:pt x="274" y="821"/>
                      <a:pt x="426" y="882"/>
                    </a:cubicBezTo>
                    <a:cubicBezTo>
                      <a:pt x="434" y="884"/>
                      <a:pt x="443" y="884"/>
                      <a:pt x="452" y="884"/>
                    </a:cubicBezTo>
                    <a:cubicBezTo>
                      <a:pt x="599" y="884"/>
                      <a:pt x="779" y="659"/>
                      <a:pt x="1094" y="487"/>
                    </a:cubicBezTo>
                    <a:cubicBezTo>
                      <a:pt x="790" y="274"/>
                      <a:pt x="608" y="31"/>
                      <a:pt x="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70"/>
              <p:cNvSpPr/>
              <p:nvPr/>
            </p:nvSpPr>
            <p:spPr>
              <a:xfrm>
                <a:off x="2796871" y="4154263"/>
                <a:ext cx="12062" cy="15120"/>
              </a:xfrm>
              <a:custGeom>
                <a:rect b="b" l="l" r="r" t="t"/>
                <a:pathLst>
                  <a:path extrusionOk="0" h="1068" w="852">
                    <a:moveTo>
                      <a:pt x="395" y="1"/>
                    </a:moveTo>
                    <a:cubicBezTo>
                      <a:pt x="213" y="335"/>
                      <a:pt x="0" y="548"/>
                      <a:pt x="31" y="700"/>
                    </a:cubicBezTo>
                    <a:cubicBezTo>
                      <a:pt x="31" y="843"/>
                      <a:pt x="300" y="1067"/>
                      <a:pt x="433" y="1067"/>
                    </a:cubicBezTo>
                    <a:cubicBezTo>
                      <a:pt x="441" y="1067"/>
                      <a:pt x="449" y="1067"/>
                      <a:pt x="456" y="1065"/>
                    </a:cubicBezTo>
                    <a:cubicBezTo>
                      <a:pt x="608" y="1065"/>
                      <a:pt x="851" y="791"/>
                      <a:pt x="851" y="639"/>
                    </a:cubicBezTo>
                    <a:cubicBezTo>
                      <a:pt x="851" y="487"/>
                      <a:pt x="638" y="305"/>
                      <a:pt x="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70"/>
              <p:cNvSpPr/>
              <p:nvPr/>
            </p:nvSpPr>
            <p:spPr>
              <a:xfrm>
                <a:off x="2776215" y="4088855"/>
                <a:ext cx="12062" cy="15517"/>
              </a:xfrm>
              <a:custGeom>
                <a:rect b="b" l="l" r="r" t="t"/>
                <a:pathLst>
                  <a:path extrusionOk="0" h="1096" w="852">
                    <a:moveTo>
                      <a:pt x="456" y="1"/>
                    </a:moveTo>
                    <a:cubicBezTo>
                      <a:pt x="304" y="31"/>
                      <a:pt x="31" y="244"/>
                      <a:pt x="0" y="396"/>
                    </a:cubicBezTo>
                    <a:cubicBezTo>
                      <a:pt x="0" y="548"/>
                      <a:pt x="243" y="791"/>
                      <a:pt x="426" y="1095"/>
                    </a:cubicBezTo>
                    <a:cubicBezTo>
                      <a:pt x="608" y="791"/>
                      <a:pt x="851" y="639"/>
                      <a:pt x="851" y="396"/>
                    </a:cubicBezTo>
                    <a:cubicBezTo>
                      <a:pt x="851" y="244"/>
                      <a:pt x="578" y="1"/>
                      <a:pt x="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0"/>
              <p:cNvSpPr/>
              <p:nvPr/>
            </p:nvSpPr>
            <p:spPr>
              <a:xfrm>
                <a:off x="2602786" y="3801373"/>
                <a:ext cx="12501" cy="15106"/>
              </a:xfrm>
              <a:custGeom>
                <a:rect b="b" l="l" r="r" t="t"/>
                <a:pathLst>
                  <a:path extrusionOk="0" h="1067" w="883">
                    <a:moveTo>
                      <a:pt x="378" y="0"/>
                    </a:moveTo>
                    <a:cubicBezTo>
                      <a:pt x="249" y="0"/>
                      <a:pt x="1" y="283"/>
                      <a:pt x="1" y="428"/>
                    </a:cubicBezTo>
                    <a:cubicBezTo>
                      <a:pt x="1" y="611"/>
                      <a:pt x="244" y="763"/>
                      <a:pt x="487" y="1066"/>
                    </a:cubicBezTo>
                    <a:cubicBezTo>
                      <a:pt x="700" y="763"/>
                      <a:pt x="882" y="550"/>
                      <a:pt x="882" y="398"/>
                    </a:cubicBezTo>
                    <a:cubicBezTo>
                      <a:pt x="852" y="246"/>
                      <a:pt x="578" y="33"/>
                      <a:pt x="396" y="3"/>
                    </a:cubicBezTo>
                    <a:cubicBezTo>
                      <a:pt x="390" y="1"/>
                      <a:pt x="384" y="0"/>
                      <a:pt x="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0"/>
              <p:cNvSpPr/>
              <p:nvPr/>
            </p:nvSpPr>
            <p:spPr>
              <a:xfrm>
                <a:off x="2576538" y="3765979"/>
                <a:ext cx="15078" cy="11765"/>
              </a:xfrm>
              <a:custGeom>
                <a:rect b="b" l="l" r="r" t="t"/>
                <a:pathLst>
                  <a:path extrusionOk="0" h="831" w="1065">
                    <a:moveTo>
                      <a:pt x="476" y="1"/>
                    </a:moveTo>
                    <a:cubicBezTo>
                      <a:pt x="459" y="1"/>
                      <a:pt x="442" y="4"/>
                      <a:pt x="426" y="10"/>
                    </a:cubicBezTo>
                    <a:cubicBezTo>
                      <a:pt x="274" y="10"/>
                      <a:pt x="1" y="253"/>
                      <a:pt x="1" y="375"/>
                    </a:cubicBezTo>
                    <a:cubicBezTo>
                      <a:pt x="1" y="527"/>
                      <a:pt x="244" y="800"/>
                      <a:pt x="396" y="831"/>
                    </a:cubicBezTo>
                    <a:cubicBezTo>
                      <a:pt x="548" y="831"/>
                      <a:pt x="760" y="618"/>
                      <a:pt x="1064" y="405"/>
                    </a:cubicBezTo>
                    <a:cubicBezTo>
                      <a:pt x="793" y="215"/>
                      <a:pt x="618" y="1"/>
                      <a:pt x="4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70"/>
              <p:cNvSpPr/>
              <p:nvPr/>
            </p:nvSpPr>
            <p:spPr>
              <a:xfrm>
                <a:off x="2494340" y="3686938"/>
                <a:ext cx="12076" cy="15078"/>
              </a:xfrm>
              <a:custGeom>
                <a:rect b="b" l="l" r="r" t="t"/>
                <a:pathLst>
                  <a:path extrusionOk="0" h="1065" w="853">
                    <a:moveTo>
                      <a:pt x="427" y="0"/>
                    </a:moveTo>
                    <a:cubicBezTo>
                      <a:pt x="275" y="0"/>
                      <a:pt x="1" y="213"/>
                      <a:pt x="1" y="365"/>
                    </a:cubicBezTo>
                    <a:cubicBezTo>
                      <a:pt x="1" y="517"/>
                      <a:pt x="183" y="730"/>
                      <a:pt x="427" y="1064"/>
                    </a:cubicBezTo>
                    <a:cubicBezTo>
                      <a:pt x="639" y="760"/>
                      <a:pt x="852" y="578"/>
                      <a:pt x="852" y="426"/>
                    </a:cubicBezTo>
                    <a:cubicBezTo>
                      <a:pt x="852" y="274"/>
                      <a:pt x="578"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0"/>
              <p:cNvSpPr/>
              <p:nvPr/>
            </p:nvSpPr>
            <p:spPr>
              <a:xfrm>
                <a:off x="2731025" y="3981711"/>
                <a:ext cx="12926" cy="15106"/>
              </a:xfrm>
              <a:custGeom>
                <a:rect b="b" l="l" r="r" t="t"/>
                <a:pathLst>
                  <a:path extrusionOk="0" h="1067" w="913">
                    <a:moveTo>
                      <a:pt x="487" y="0"/>
                    </a:moveTo>
                    <a:cubicBezTo>
                      <a:pt x="274" y="304"/>
                      <a:pt x="1" y="487"/>
                      <a:pt x="31" y="639"/>
                    </a:cubicBezTo>
                    <a:cubicBezTo>
                      <a:pt x="92" y="791"/>
                      <a:pt x="305" y="1034"/>
                      <a:pt x="487" y="1064"/>
                    </a:cubicBezTo>
                    <a:cubicBezTo>
                      <a:pt x="493" y="1066"/>
                      <a:pt x="500" y="1067"/>
                      <a:pt x="507" y="1067"/>
                    </a:cubicBezTo>
                    <a:cubicBezTo>
                      <a:pt x="639" y="1067"/>
                      <a:pt x="912" y="813"/>
                      <a:pt x="912" y="669"/>
                    </a:cubicBezTo>
                    <a:cubicBezTo>
                      <a:pt x="912" y="487"/>
                      <a:pt x="700" y="304"/>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70"/>
              <p:cNvSpPr/>
              <p:nvPr/>
            </p:nvSpPr>
            <p:spPr>
              <a:xfrm>
                <a:off x="2437540" y="3642611"/>
                <a:ext cx="15502" cy="12501"/>
              </a:xfrm>
              <a:custGeom>
                <a:rect b="b" l="l" r="r" t="t"/>
                <a:pathLst>
                  <a:path extrusionOk="0" h="883" w="1095">
                    <a:moveTo>
                      <a:pt x="487" y="1"/>
                    </a:moveTo>
                    <a:cubicBezTo>
                      <a:pt x="274" y="61"/>
                      <a:pt x="153" y="305"/>
                      <a:pt x="1" y="457"/>
                    </a:cubicBezTo>
                    <a:cubicBezTo>
                      <a:pt x="153" y="609"/>
                      <a:pt x="305" y="882"/>
                      <a:pt x="457" y="882"/>
                    </a:cubicBezTo>
                    <a:cubicBezTo>
                      <a:pt x="609" y="882"/>
                      <a:pt x="791" y="700"/>
                      <a:pt x="1095" y="457"/>
                    </a:cubicBezTo>
                    <a:cubicBezTo>
                      <a:pt x="791" y="244"/>
                      <a:pt x="609"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70"/>
              <p:cNvSpPr/>
              <p:nvPr/>
            </p:nvSpPr>
            <p:spPr>
              <a:xfrm>
                <a:off x="2261534" y="3549228"/>
                <a:ext cx="15517" cy="12501"/>
              </a:xfrm>
              <a:custGeom>
                <a:rect b="b" l="l" r="r" t="t"/>
                <a:pathLst>
                  <a:path extrusionOk="0" h="883" w="1096">
                    <a:moveTo>
                      <a:pt x="457" y="1"/>
                    </a:moveTo>
                    <a:cubicBezTo>
                      <a:pt x="305" y="31"/>
                      <a:pt x="62" y="274"/>
                      <a:pt x="31" y="457"/>
                    </a:cubicBezTo>
                    <a:cubicBezTo>
                      <a:pt x="1" y="578"/>
                      <a:pt x="274" y="882"/>
                      <a:pt x="426" y="882"/>
                    </a:cubicBezTo>
                    <a:cubicBezTo>
                      <a:pt x="609" y="882"/>
                      <a:pt x="791" y="639"/>
                      <a:pt x="1095" y="457"/>
                    </a:cubicBezTo>
                    <a:cubicBezTo>
                      <a:pt x="791" y="214"/>
                      <a:pt x="609"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70"/>
              <p:cNvSpPr/>
              <p:nvPr/>
            </p:nvSpPr>
            <p:spPr>
              <a:xfrm>
                <a:off x="2660025" y="3840136"/>
                <a:ext cx="12062" cy="14639"/>
              </a:xfrm>
              <a:custGeom>
                <a:rect b="b" l="l" r="r" t="t"/>
                <a:pathLst>
                  <a:path extrusionOk="0" h="1034" w="852">
                    <a:moveTo>
                      <a:pt x="426" y="0"/>
                    </a:moveTo>
                    <a:cubicBezTo>
                      <a:pt x="243" y="304"/>
                      <a:pt x="0" y="487"/>
                      <a:pt x="0" y="608"/>
                    </a:cubicBezTo>
                    <a:cubicBezTo>
                      <a:pt x="0" y="760"/>
                      <a:pt x="243" y="882"/>
                      <a:pt x="395" y="1034"/>
                    </a:cubicBezTo>
                    <a:cubicBezTo>
                      <a:pt x="547" y="912"/>
                      <a:pt x="791" y="760"/>
                      <a:pt x="791" y="608"/>
                    </a:cubicBezTo>
                    <a:cubicBezTo>
                      <a:pt x="851" y="456"/>
                      <a:pt x="608" y="304"/>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70"/>
              <p:cNvSpPr/>
              <p:nvPr/>
            </p:nvSpPr>
            <p:spPr>
              <a:xfrm>
                <a:off x="2380740" y="3601299"/>
                <a:ext cx="12487" cy="15078"/>
              </a:xfrm>
              <a:custGeom>
                <a:rect b="b" l="l" r="r" t="t"/>
                <a:pathLst>
                  <a:path extrusionOk="0" h="1065" w="882">
                    <a:moveTo>
                      <a:pt x="426" y="1"/>
                    </a:moveTo>
                    <a:cubicBezTo>
                      <a:pt x="304" y="153"/>
                      <a:pt x="61" y="305"/>
                      <a:pt x="61" y="457"/>
                    </a:cubicBezTo>
                    <a:cubicBezTo>
                      <a:pt x="1" y="609"/>
                      <a:pt x="244" y="791"/>
                      <a:pt x="456" y="1065"/>
                    </a:cubicBezTo>
                    <a:cubicBezTo>
                      <a:pt x="669" y="761"/>
                      <a:pt x="882" y="578"/>
                      <a:pt x="852" y="426"/>
                    </a:cubicBezTo>
                    <a:cubicBezTo>
                      <a:pt x="821" y="274"/>
                      <a:pt x="578" y="153"/>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70"/>
              <p:cNvSpPr/>
              <p:nvPr/>
            </p:nvSpPr>
            <p:spPr>
              <a:xfrm>
                <a:off x="2293388" y="3551380"/>
                <a:ext cx="11623" cy="14653"/>
              </a:xfrm>
              <a:custGeom>
                <a:rect b="b" l="l" r="r" t="t"/>
                <a:pathLst>
                  <a:path extrusionOk="0" h="1035" w="821">
                    <a:moveTo>
                      <a:pt x="395" y="1"/>
                    </a:moveTo>
                    <a:cubicBezTo>
                      <a:pt x="213" y="274"/>
                      <a:pt x="0" y="457"/>
                      <a:pt x="0" y="578"/>
                    </a:cubicBezTo>
                    <a:cubicBezTo>
                      <a:pt x="0" y="761"/>
                      <a:pt x="213" y="882"/>
                      <a:pt x="365" y="1034"/>
                    </a:cubicBezTo>
                    <a:cubicBezTo>
                      <a:pt x="517" y="913"/>
                      <a:pt x="760" y="761"/>
                      <a:pt x="790" y="609"/>
                    </a:cubicBezTo>
                    <a:cubicBezTo>
                      <a:pt x="821" y="457"/>
                      <a:pt x="608" y="305"/>
                      <a:pt x="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70"/>
              <p:cNvSpPr/>
              <p:nvPr/>
            </p:nvSpPr>
            <p:spPr>
              <a:xfrm>
                <a:off x="2685409" y="3878008"/>
                <a:ext cx="11637" cy="14214"/>
              </a:xfrm>
              <a:custGeom>
                <a:rect b="b" l="l" r="r" t="t"/>
                <a:pathLst>
                  <a:path extrusionOk="0" h="1004" w="822">
                    <a:moveTo>
                      <a:pt x="426" y="0"/>
                    </a:moveTo>
                    <a:cubicBezTo>
                      <a:pt x="213" y="243"/>
                      <a:pt x="1" y="456"/>
                      <a:pt x="1" y="608"/>
                    </a:cubicBezTo>
                    <a:cubicBezTo>
                      <a:pt x="1" y="760"/>
                      <a:pt x="213" y="851"/>
                      <a:pt x="365" y="1003"/>
                    </a:cubicBezTo>
                    <a:cubicBezTo>
                      <a:pt x="517" y="912"/>
                      <a:pt x="791" y="760"/>
                      <a:pt x="791" y="608"/>
                    </a:cubicBezTo>
                    <a:cubicBezTo>
                      <a:pt x="821" y="456"/>
                      <a:pt x="609" y="304"/>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70"/>
              <p:cNvSpPr/>
              <p:nvPr/>
            </p:nvSpPr>
            <p:spPr>
              <a:xfrm>
                <a:off x="2756848" y="4019144"/>
                <a:ext cx="12487" cy="15078"/>
              </a:xfrm>
              <a:custGeom>
                <a:rect b="b" l="l" r="r" t="t"/>
                <a:pathLst>
                  <a:path extrusionOk="0" h="1065" w="882">
                    <a:moveTo>
                      <a:pt x="456" y="1"/>
                    </a:moveTo>
                    <a:cubicBezTo>
                      <a:pt x="244" y="274"/>
                      <a:pt x="0" y="457"/>
                      <a:pt x="31" y="609"/>
                    </a:cubicBezTo>
                    <a:cubicBezTo>
                      <a:pt x="31" y="761"/>
                      <a:pt x="274" y="913"/>
                      <a:pt x="426" y="1065"/>
                    </a:cubicBezTo>
                    <a:cubicBezTo>
                      <a:pt x="578" y="913"/>
                      <a:pt x="791" y="821"/>
                      <a:pt x="851" y="669"/>
                    </a:cubicBezTo>
                    <a:cubicBezTo>
                      <a:pt x="882" y="518"/>
                      <a:pt x="639" y="305"/>
                      <a:pt x="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70"/>
              <p:cNvSpPr/>
              <p:nvPr/>
            </p:nvSpPr>
            <p:spPr>
              <a:xfrm>
                <a:off x="2550715" y="3725659"/>
                <a:ext cx="12062" cy="14653"/>
              </a:xfrm>
              <a:custGeom>
                <a:rect b="b" l="l" r="r" t="t"/>
                <a:pathLst>
                  <a:path extrusionOk="0" h="1035" w="852">
                    <a:moveTo>
                      <a:pt x="426" y="1"/>
                    </a:moveTo>
                    <a:cubicBezTo>
                      <a:pt x="244" y="305"/>
                      <a:pt x="1" y="457"/>
                      <a:pt x="1" y="609"/>
                    </a:cubicBezTo>
                    <a:cubicBezTo>
                      <a:pt x="62" y="791"/>
                      <a:pt x="274" y="1034"/>
                      <a:pt x="426" y="1034"/>
                    </a:cubicBezTo>
                    <a:cubicBezTo>
                      <a:pt x="578" y="1034"/>
                      <a:pt x="852" y="761"/>
                      <a:pt x="852" y="609"/>
                    </a:cubicBezTo>
                    <a:cubicBezTo>
                      <a:pt x="852" y="457"/>
                      <a:pt x="609" y="305"/>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0"/>
              <p:cNvSpPr/>
              <p:nvPr/>
            </p:nvSpPr>
            <p:spPr>
              <a:xfrm>
                <a:off x="2526619" y="3691667"/>
                <a:ext cx="10349" cy="12926"/>
              </a:xfrm>
              <a:custGeom>
                <a:rect b="b" l="l" r="r" t="t"/>
                <a:pathLst>
                  <a:path extrusionOk="0" h="913" w="731">
                    <a:moveTo>
                      <a:pt x="335" y="1"/>
                    </a:moveTo>
                    <a:cubicBezTo>
                      <a:pt x="244" y="122"/>
                      <a:pt x="1" y="244"/>
                      <a:pt x="1" y="396"/>
                    </a:cubicBezTo>
                    <a:cubicBezTo>
                      <a:pt x="1" y="487"/>
                      <a:pt x="153" y="639"/>
                      <a:pt x="335" y="913"/>
                    </a:cubicBezTo>
                    <a:cubicBezTo>
                      <a:pt x="548" y="700"/>
                      <a:pt x="730" y="487"/>
                      <a:pt x="730" y="396"/>
                    </a:cubicBezTo>
                    <a:cubicBezTo>
                      <a:pt x="700" y="244"/>
                      <a:pt x="457" y="122"/>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70"/>
              <p:cNvSpPr/>
              <p:nvPr/>
            </p:nvSpPr>
            <p:spPr>
              <a:xfrm>
                <a:off x="2324804" y="3560427"/>
                <a:ext cx="10760" cy="12912"/>
              </a:xfrm>
              <a:custGeom>
                <a:rect b="b" l="l" r="r" t="t"/>
                <a:pathLst>
                  <a:path extrusionOk="0" h="912" w="760">
                    <a:moveTo>
                      <a:pt x="365" y="0"/>
                    </a:moveTo>
                    <a:cubicBezTo>
                      <a:pt x="243" y="122"/>
                      <a:pt x="61" y="243"/>
                      <a:pt x="61" y="395"/>
                    </a:cubicBezTo>
                    <a:cubicBezTo>
                      <a:pt x="0" y="547"/>
                      <a:pt x="213" y="638"/>
                      <a:pt x="395" y="912"/>
                    </a:cubicBezTo>
                    <a:cubicBezTo>
                      <a:pt x="578" y="638"/>
                      <a:pt x="760" y="486"/>
                      <a:pt x="730" y="395"/>
                    </a:cubicBezTo>
                    <a:cubicBezTo>
                      <a:pt x="699" y="243"/>
                      <a:pt x="517" y="122"/>
                      <a:pt x="3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70"/>
              <p:cNvSpPr/>
              <p:nvPr/>
            </p:nvSpPr>
            <p:spPr>
              <a:xfrm>
                <a:off x="2736617" y="3954557"/>
                <a:ext cx="12926" cy="9953"/>
              </a:xfrm>
              <a:custGeom>
                <a:rect b="b" l="l" r="r" t="t"/>
                <a:pathLst>
                  <a:path extrusionOk="0" h="703" w="913">
                    <a:moveTo>
                      <a:pt x="423" y="0"/>
                    </a:moveTo>
                    <a:cubicBezTo>
                      <a:pt x="414" y="0"/>
                      <a:pt x="405" y="1"/>
                      <a:pt x="396" y="3"/>
                    </a:cubicBezTo>
                    <a:cubicBezTo>
                      <a:pt x="244" y="3"/>
                      <a:pt x="92" y="186"/>
                      <a:pt x="1" y="307"/>
                    </a:cubicBezTo>
                    <a:cubicBezTo>
                      <a:pt x="92" y="429"/>
                      <a:pt x="214" y="642"/>
                      <a:pt x="366" y="703"/>
                    </a:cubicBezTo>
                    <a:cubicBezTo>
                      <a:pt x="487" y="703"/>
                      <a:pt x="639" y="520"/>
                      <a:pt x="913" y="368"/>
                    </a:cubicBezTo>
                    <a:cubicBezTo>
                      <a:pt x="687" y="171"/>
                      <a:pt x="540"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70"/>
              <p:cNvSpPr/>
              <p:nvPr/>
            </p:nvSpPr>
            <p:spPr>
              <a:xfrm>
                <a:off x="2174182" y="3502324"/>
                <a:ext cx="12926" cy="10349"/>
              </a:xfrm>
              <a:custGeom>
                <a:rect b="b" l="l" r="r" t="t"/>
                <a:pathLst>
                  <a:path extrusionOk="0" h="731" w="913">
                    <a:moveTo>
                      <a:pt x="396" y="1"/>
                    </a:moveTo>
                    <a:cubicBezTo>
                      <a:pt x="244" y="31"/>
                      <a:pt x="122" y="274"/>
                      <a:pt x="1" y="396"/>
                    </a:cubicBezTo>
                    <a:cubicBezTo>
                      <a:pt x="122" y="487"/>
                      <a:pt x="244" y="730"/>
                      <a:pt x="396" y="730"/>
                    </a:cubicBezTo>
                    <a:cubicBezTo>
                      <a:pt x="487" y="730"/>
                      <a:pt x="639" y="578"/>
                      <a:pt x="912" y="396"/>
                    </a:cubicBezTo>
                    <a:cubicBezTo>
                      <a:pt x="700" y="183"/>
                      <a:pt x="548"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70"/>
              <p:cNvSpPr/>
              <p:nvPr/>
            </p:nvSpPr>
            <p:spPr>
              <a:xfrm>
                <a:off x="2711657" y="3915865"/>
                <a:ext cx="9910" cy="13067"/>
              </a:xfrm>
              <a:custGeom>
                <a:rect b="b" l="l" r="r" t="t"/>
                <a:pathLst>
                  <a:path extrusionOk="0" h="923" w="700">
                    <a:moveTo>
                      <a:pt x="396" y="1"/>
                    </a:moveTo>
                    <a:cubicBezTo>
                      <a:pt x="183" y="244"/>
                      <a:pt x="1" y="396"/>
                      <a:pt x="1" y="548"/>
                    </a:cubicBezTo>
                    <a:cubicBezTo>
                      <a:pt x="31" y="700"/>
                      <a:pt x="183" y="882"/>
                      <a:pt x="335" y="913"/>
                    </a:cubicBezTo>
                    <a:cubicBezTo>
                      <a:pt x="345" y="919"/>
                      <a:pt x="357" y="922"/>
                      <a:pt x="371" y="922"/>
                    </a:cubicBezTo>
                    <a:cubicBezTo>
                      <a:pt x="482" y="922"/>
                      <a:pt x="700" y="717"/>
                      <a:pt x="700" y="609"/>
                    </a:cubicBezTo>
                    <a:cubicBezTo>
                      <a:pt x="700" y="457"/>
                      <a:pt x="548" y="305"/>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70"/>
              <p:cNvSpPr/>
              <p:nvPr/>
            </p:nvSpPr>
            <p:spPr>
              <a:xfrm>
                <a:off x="2803752" y="4127449"/>
                <a:ext cx="10335" cy="13067"/>
              </a:xfrm>
              <a:custGeom>
                <a:rect b="b" l="l" r="r" t="t"/>
                <a:pathLst>
                  <a:path extrusionOk="0" h="923" w="730">
                    <a:moveTo>
                      <a:pt x="400" y="1"/>
                    </a:moveTo>
                    <a:cubicBezTo>
                      <a:pt x="387" y="1"/>
                      <a:pt x="375" y="4"/>
                      <a:pt x="365" y="10"/>
                    </a:cubicBezTo>
                    <a:cubicBezTo>
                      <a:pt x="213" y="41"/>
                      <a:pt x="31" y="223"/>
                      <a:pt x="0" y="375"/>
                    </a:cubicBezTo>
                    <a:cubicBezTo>
                      <a:pt x="0" y="497"/>
                      <a:pt x="183" y="649"/>
                      <a:pt x="365" y="922"/>
                    </a:cubicBezTo>
                    <a:cubicBezTo>
                      <a:pt x="578" y="649"/>
                      <a:pt x="730" y="497"/>
                      <a:pt x="730" y="345"/>
                    </a:cubicBezTo>
                    <a:cubicBezTo>
                      <a:pt x="730" y="209"/>
                      <a:pt x="512" y="1"/>
                      <a:pt x="4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70"/>
              <p:cNvSpPr/>
              <p:nvPr/>
            </p:nvSpPr>
            <p:spPr>
              <a:xfrm>
                <a:off x="2413019" y="3608576"/>
                <a:ext cx="12926" cy="9953"/>
              </a:xfrm>
              <a:custGeom>
                <a:rect b="b" l="l" r="r" t="t"/>
                <a:pathLst>
                  <a:path extrusionOk="0" h="703" w="913">
                    <a:moveTo>
                      <a:pt x="450" y="0"/>
                    </a:moveTo>
                    <a:cubicBezTo>
                      <a:pt x="442" y="0"/>
                      <a:pt x="434" y="1"/>
                      <a:pt x="426" y="3"/>
                    </a:cubicBezTo>
                    <a:cubicBezTo>
                      <a:pt x="274" y="3"/>
                      <a:pt x="152" y="216"/>
                      <a:pt x="0" y="307"/>
                    </a:cubicBezTo>
                    <a:cubicBezTo>
                      <a:pt x="122" y="429"/>
                      <a:pt x="243" y="672"/>
                      <a:pt x="395" y="703"/>
                    </a:cubicBezTo>
                    <a:cubicBezTo>
                      <a:pt x="517" y="703"/>
                      <a:pt x="669" y="520"/>
                      <a:pt x="912" y="368"/>
                    </a:cubicBezTo>
                    <a:cubicBezTo>
                      <a:pt x="713" y="198"/>
                      <a:pt x="567" y="0"/>
                      <a:pt x="4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70"/>
              <p:cNvSpPr/>
              <p:nvPr/>
            </p:nvSpPr>
            <p:spPr>
              <a:xfrm>
                <a:off x="2634626" y="3808282"/>
                <a:ext cx="10774" cy="12926"/>
              </a:xfrm>
              <a:custGeom>
                <a:rect b="b" l="l" r="r" t="t"/>
                <a:pathLst>
                  <a:path extrusionOk="0" h="913" w="761">
                    <a:moveTo>
                      <a:pt x="427" y="1"/>
                    </a:moveTo>
                    <a:cubicBezTo>
                      <a:pt x="275" y="123"/>
                      <a:pt x="92" y="244"/>
                      <a:pt x="62" y="396"/>
                    </a:cubicBezTo>
                    <a:cubicBezTo>
                      <a:pt x="1" y="457"/>
                      <a:pt x="214" y="670"/>
                      <a:pt x="396" y="913"/>
                    </a:cubicBezTo>
                    <a:cubicBezTo>
                      <a:pt x="578" y="670"/>
                      <a:pt x="761" y="518"/>
                      <a:pt x="761" y="396"/>
                    </a:cubicBezTo>
                    <a:cubicBezTo>
                      <a:pt x="761" y="244"/>
                      <a:pt x="548" y="123"/>
                      <a:pt x="4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70"/>
              <p:cNvSpPr/>
              <p:nvPr/>
            </p:nvSpPr>
            <p:spPr>
              <a:xfrm>
                <a:off x="2780519" y="4059125"/>
                <a:ext cx="12912" cy="9528"/>
              </a:xfrm>
              <a:custGeom>
                <a:rect b="b" l="l" r="r" t="t"/>
                <a:pathLst>
                  <a:path extrusionOk="0" h="673" w="912">
                    <a:moveTo>
                      <a:pt x="520" y="0"/>
                    </a:moveTo>
                    <a:cubicBezTo>
                      <a:pt x="402" y="0"/>
                      <a:pt x="253" y="169"/>
                      <a:pt x="0" y="338"/>
                    </a:cubicBezTo>
                    <a:cubicBezTo>
                      <a:pt x="243" y="490"/>
                      <a:pt x="395" y="672"/>
                      <a:pt x="547" y="672"/>
                    </a:cubicBezTo>
                    <a:cubicBezTo>
                      <a:pt x="638" y="672"/>
                      <a:pt x="790" y="490"/>
                      <a:pt x="912" y="368"/>
                    </a:cubicBezTo>
                    <a:cubicBezTo>
                      <a:pt x="790" y="216"/>
                      <a:pt x="699" y="34"/>
                      <a:pt x="547" y="4"/>
                    </a:cubicBezTo>
                    <a:cubicBezTo>
                      <a:pt x="538" y="1"/>
                      <a:pt x="529" y="0"/>
                      <a:pt x="5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70"/>
              <p:cNvSpPr/>
              <p:nvPr/>
            </p:nvSpPr>
            <p:spPr>
              <a:xfrm>
                <a:off x="2470244" y="3650313"/>
                <a:ext cx="9486" cy="12968"/>
              </a:xfrm>
              <a:custGeom>
                <a:rect b="b" l="l" r="r" t="t"/>
                <a:pathLst>
                  <a:path extrusionOk="0" h="916" w="670">
                    <a:moveTo>
                      <a:pt x="355" y="1"/>
                    </a:moveTo>
                    <a:cubicBezTo>
                      <a:pt x="348" y="1"/>
                      <a:pt x="341" y="2"/>
                      <a:pt x="335" y="4"/>
                    </a:cubicBezTo>
                    <a:cubicBezTo>
                      <a:pt x="183" y="34"/>
                      <a:pt x="31" y="217"/>
                      <a:pt x="1" y="369"/>
                    </a:cubicBezTo>
                    <a:cubicBezTo>
                      <a:pt x="1" y="490"/>
                      <a:pt x="183" y="642"/>
                      <a:pt x="366" y="916"/>
                    </a:cubicBezTo>
                    <a:cubicBezTo>
                      <a:pt x="518" y="642"/>
                      <a:pt x="670" y="460"/>
                      <a:pt x="670" y="338"/>
                    </a:cubicBezTo>
                    <a:cubicBezTo>
                      <a:pt x="670" y="196"/>
                      <a:pt x="457" y="1"/>
                      <a:pt x="3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0"/>
              <p:cNvSpPr/>
              <p:nvPr/>
            </p:nvSpPr>
            <p:spPr>
              <a:xfrm>
                <a:off x="2608378" y="3771232"/>
                <a:ext cx="12926" cy="9967"/>
              </a:xfrm>
              <a:custGeom>
                <a:rect b="b" l="l" r="r" t="t"/>
                <a:pathLst>
                  <a:path extrusionOk="0" h="704" w="913">
                    <a:moveTo>
                      <a:pt x="393" y="1"/>
                    </a:moveTo>
                    <a:cubicBezTo>
                      <a:pt x="384" y="1"/>
                      <a:pt x="375" y="2"/>
                      <a:pt x="366" y="4"/>
                    </a:cubicBezTo>
                    <a:cubicBezTo>
                      <a:pt x="214" y="34"/>
                      <a:pt x="122" y="277"/>
                      <a:pt x="1" y="399"/>
                    </a:cubicBezTo>
                    <a:cubicBezTo>
                      <a:pt x="122" y="490"/>
                      <a:pt x="214" y="703"/>
                      <a:pt x="366" y="703"/>
                    </a:cubicBezTo>
                    <a:cubicBezTo>
                      <a:pt x="548" y="703"/>
                      <a:pt x="639" y="551"/>
                      <a:pt x="913" y="338"/>
                    </a:cubicBezTo>
                    <a:cubicBezTo>
                      <a:pt x="659" y="169"/>
                      <a:pt x="510"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0"/>
              <p:cNvSpPr/>
              <p:nvPr/>
            </p:nvSpPr>
            <p:spPr>
              <a:xfrm>
                <a:off x="2237877" y="3513466"/>
                <a:ext cx="11623" cy="9528"/>
              </a:xfrm>
              <a:custGeom>
                <a:rect b="b" l="l" r="r" t="t"/>
                <a:pathLst>
                  <a:path extrusionOk="0" h="673" w="821">
                    <a:moveTo>
                      <a:pt x="386" y="1"/>
                    </a:moveTo>
                    <a:cubicBezTo>
                      <a:pt x="379" y="1"/>
                      <a:pt x="372" y="2"/>
                      <a:pt x="365" y="4"/>
                    </a:cubicBezTo>
                    <a:cubicBezTo>
                      <a:pt x="213" y="4"/>
                      <a:pt x="31" y="156"/>
                      <a:pt x="0" y="308"/>
                    </a:cubicBezTo>
                    <a:cubicBezTo>
                      <a:pt x="0" y="399"/>
                      <a:pt x="183" y="673"/>
                      <a:pt x="304" y="673"/>
                    </a:cubicBezTo>
                    <a:cubicBezTo>
                      <a:pt x="456" y="673"/>
                      <a:pt x="608" y="521"/>
                      <a:pt x="821" y="369"/>
                    </a:cubicBezTo>
                    <a:cubicBezTo>
                      <a:pt x="624" y="172"/>
                      <a:pt x="479"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0"/>
              <p:cNvSpPr/>
              <p:nvPr/>
            </p:nvSpPr>
            <p:spPr>
              <a:xfrm>
                <a:off x="2557610" y="3698505"/>
                <a:ext cx="12487" cy="9528"/>
              </a:xfrm>
              <a:custGeom>
                <a:rect b="b" l="l" r="r" t="t"/>
                <a:pathLst>
                  <a:path extrusionOk="0" h="673" w="882">
                    <a:moveTo>
                      <a:pt x="423" y="1"/>
                    </a:moveTo>
                    <a:cubicBezTo>
                      <a:pt x="413" y="1"/>
                      <a:pt x="404" y="2"/>
                      <a:pt x="395" y="4"/>
                    </a:cubicBezTo>
                    <a:cubicBezTo>
                      <a:pt x="274" y="65"/>
                      <a:pt x="91" y="217"/>
                      <a:pt x="61" y="369"/>
                    </a:cubicBezTo>
                    <a:cubicBezTo>
                      <a:pt x="0" y="430"/>
                      <a:pt x="243" y="673"/>
                      <a:pt x="365" y="673"/>
                    </a:cubicBezTo>
                    <a:cubicBezTo>
                      <a:pt x="517" y="673"/>
                      <a:pt x="669" y="521"/>
                      <a:pt x="882" y="369"/>
                    </a:cubicBezTo>
                    <a:cubicBezTo>
                      <a:pt x="685" y="172"/>
                      <a:pt x="540" y="1"/>
                      <a:pt x="4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70"/>
              <p:cNvSpPr/>
              <p:nvPr/>
            </p:nvSpPr>
            <p:spPr>
              <a:xfrm>
                <a:off x="2582994" y="3735838"/>
                <a:ext cx="12487" cy="9202"/>
              </a:xfrm>
              <a:custGeom>
                <a:rect b="b" l="l" r="r" t="t"/>
                <a:pathLst>
                  <a:path extrusionOk="0" h="650" w="882">
                    <a:moveTo>
                      <a:pt x="439" y="1"/>
                    </a:moveTo>
                    <a:cubicBezTo>
                      <a:pt x="425" y="1"/>
                      <a:pt x="410" y="4"/>
                      <a:pt x="396" y="11"/>
                    </a:cubicBezTo>
                    <a:cubicBezTo>
                      <a:pt x="274" y="42"/>
                      <a:pt x="92" y="194"/>
                      <a:pt x="61" y="346"/>
                    </a:cubicBezTo>
                    <a:cubicBezTo>
                      <a:pt x="0" y="407"/>
                      <a:pt x="244" y="650"/>
                      <a:pt x="365" y="650"/>
                    </a:cubicBezTo>
                    <a:cubicBezTo>
                      <a:pt x="517" y="650"/>
                      <a:pt x="669" y="498"/>
                      <a:pt x="882" y="346"/>
                    </a:cubicBezTo>
                    <a:cubicBezTo>
                      <a:pt x="668" y="185"/>
                      <a:pt x="548" y="1"/>
                      <a:pt x="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70"/>
              <p:cNvSpPr/>
              <p:nvPr/>
            </p:nvSpPr>
            <p:spPr>
              <a:xfrm>
                <a:off x="2356644" y="3566840"/>
                <a:ext cx="9910" cy="12105"/>
              </a:xfrm>
              <a:custGeom>
                <a:rect b="b" l="l" r="r" t="t"/>
                <a:pathLst>
                  <a:path extrusionOk="0" h="855" w="700">
                    <a:moveTo>
                      <a:pt x="324" y="0"/>
                    </a:moveTo>
                    <a:cubicBezTo>
                      <a:pt x="317" y="0"/>
                      <a:pt x="310" y="1"/>
                      <a:pt x="304" y="3"/>
                    </a:cubicBezTo>
                    <a:cubicBezTo>
                      <a:pt x="183" y="94"/>
                      <a:pt x="31" y="246"/>
                      <a:pt x="0" y="398"/>
                    </a:cubicBezTo>
                    <a:cubicBezTo>
                      <a:pt x="0" y="489"/>
                      <a:pt x="183" y="611"/>
                      <a:pt x="395" y="854"/>
                    </a:cubicBezTo>
                    <a:cubicBezTo>
                      <a:pt x="547" y="611"/>
                      <a:pt x="699" y="459"/>
                      <a:pt x="639" y="307"/>
                    </a:cubicBezTo>
                    <a:cubicBezTo>
                      <a:pt x="610" y="193"/>
                      <a:pt x="423" y="0"/>
                      <a:pt x="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70"/>
              <p:cNvSpPr/>
              <p:nvPr/>
            </p:nvSpPr>
            <p:spPr>
              <a:xfrm>
                <a:off x="2268428" y="3519497"/>
                <a:ext cx="12487" cy="9089"/>
              </a:xfrm>
              <a:custGeom>
                <a:rect b="b" l="l" r="r" t="t"/>
                <a:pathLst>
                  <a:path extrusionOk="0" h="642" w="882">
                    <a:moveTo>
                      <a:pt x="363" y="0"/>
                    </a:moveTo>
                    <a:cubicBezTo>
                      <a:pt x="353" y="0"/>
                      <a:pt x="344" y="1"/>
                      <a:pt x="335" y="4"/>
                    </a:cubicBezTo>
                    <a:cubicBezTo>
                      <a:pt x="243" y="34"/>
                      <a:pt x="0" y="277"/>
                      <a:pt x="31" y="338"/>
                    </a:cubicBezTo>
                    <a:cubicBezTo>
                      <a:pt x="122" y="459"/>
                      <a:pt x="274" y="611"/>
                      <a:pt x="426" y="642"/>
                    </a:cubicBezTo>
                    <a:cubicBezTo>
                      <a:pt x="547" y="642"/>
                      <a:pt x="639" y="459"/>
                      <a:pt x="882" y="277"/>
                    </a:cubicBezTo>
                    <a:cubicBezTo>
                      <a:pt x="629" y="165"/>
                      <a:pt x="480"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70"/>
              <p:cNvSpPr/>
              <p:nvPr/>
            </p:nvSpPr>
            <p:spPr>
              <a:xfrm>
                <a:off x="2206022" y="3507916"/>
                <a:ext cx="12501" cy="9061"/>
              </a:xfrm>
              <a:custGeom>
                <a:rect b="b" l="l" r="r" t="t"/>
                <a:pathLst>
                  <a:path extrusionOk="0" h="640" w="883">
                    <a:moveTo>
                      <a:pt x="366" y="1"/>
                    </a:moveTo>
                    <a:cubicBezTo>
                      <a:pt x="274" y="1"/>
                      <a:pt x="31" y="183"/>
                      <a:pt x="31" y="305"/>
                    </a:cubicBezTo>
                    <a:cubicBezTo>
                      <a:pt x="1" y="396"/>
                      <a:pt x="183" y="639"/>
                      <a:pt x="305" y="639"/>
                    </a:cubicBezTo>
                    <a:cubicBezTo>
                      <a:pt x="426" y="639"/>
                      <a:pt x="578" y="487"/>
                      <a:pt x="882" y="335"/>
                    </a:cubicBezTo>
                    <a:cubicBezTo>
                      <a:pt x="609" y="153"/>
                      <a:pt x="487" y="1"/>
                      <a:pt x="3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70"/>
              <p:cNvSpPr/>
              <p:nvPr/>
            </p:nvSpPr>
            <p:spPr>
              <a:xfrm>
                <a:off x="2763304" y="3992414"/>
                <a:ext cx="12487" cy="9103"/>
              </a:xfrm>
              <a:custGeom>
                <a:rect b="b" l="l" r="r" t="t"/>
                <a:pathLst>
                  <a:path extrusionOk="0" h="643" w="882">
                    <a:moveTo>
                      <a:pt x="428" y="1"/>
                    </a:moveTo>
                    <a:cubicBezTo>
                      <a:pt x="418" y="1"/>
                      <a:pt x="407" y="2"/>
                      <a:pt x="395" y="4"/>
                    </a:cubicBezTo>
                    <a:cubicBezTo>
                      <a:pt x="274" y="35"/>
                      <a:pt x="91" y="187"/>
                      <a:pt x="31" y="339"/>
                    </a:cubicBezTo>
                    <a:cubicBezTo>
                      <a:pt x="0" y="430"/>
                      <a:pt x="243" y="643"/>
                      <a:pt x="335" y="643"/>
                    </a:cubicBezTo>
                    <a:cubicBezTo>
                      <a:pt x="487" y="643"/>
                      <a:pt x="639" y="491"/>
                      <a:pt x="882" y="339"/>
                    </a:cubicBezTo>
                    <a:cubicBezTo>
                      <a:pt x="657" y="170"/>
                      <a:pt x="562" y="1"/>
                      <a:pt x="4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70"/>
              <p:cNvSpPr/>
              <p:nvPr/>
            </p:nvSpPr>
            <p:spPr>
              <a:xfrm>
                <a:off x="2501234" y="3656811"/>
                <a:ext cx="12487" cy="9103"/>
              </a:xfrm>
              <a:custGeom>
                <a:rect b="b" l="l" r="r" t="t"/>
                <a:pathLst>
                  <a:path extrusionOk="0" h="643" w="882">
                    <a:moveTo>
                      <a:pt x="304" y="1"/>
                    </a:moveTo>
                    <a:cubicBezTo>
                      <a:pt x="213" y="1"/>
                      <a:pt x="0" y="183"/>
                      <a:pt x="0" y="305"/>
                    </a:cubicBezTo>
                    <a:cubicBezTo>
                      <a:pt x="0" y="426"/>
                      <a:pt x="213" y="639"/>
                      <a:pt x="304" y="639"/>
                    </a:cubicBezTo>
                    <a:cubicBezTo>
                      <a:pt x="316" y="641"/>
                      <a:pt x="327" y="642"/>
                      <a:pt x="338" y="642"/>
                    </a:cubicBezTo>
                    <a:cubicBezTo>
                      <a:pt x="480" y="642"/>
                      <a:pt x="629" y="476"/>
                      <a:pt x="882" y="335"/>
                    </a:cubicBezTo>
                    <a:cubicBezTo>
                      <a:pt x="608" y="153"/>
                      <a:pt x="456"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0"/>
              <p:cNvSpPr/>
              <p:nvPr/>
            </p:nvSpPr>
            <p:spPr>
              <a:xfrm>
                <a:off x="2789552" y="4027751"/>
                <a:ext cx="12062" cy="9542"/>
              </a:xfrm>
              <a:custGeom>
                <a:rect b="b" l="l" r="r" t="t"/>
                <a:pathLst>
                  <a:path extrusionOk="0" h="674" w="852">
                    <a:moveTo>
                      <a:pt x="304" y="1"/>
                    </a:moveTo>
                    <a:cubicBezTo>
                      <a:pt x="244" y="1"/>
                      <a:pt x="0" y="213"/>
                      <a:pt x="0" y="305"/>
                    </a:cubicBezTo>
                    <a:cubicBezTo>
                      <a:pt x="0" y="426"/>
                      <a:pt x="152" y="669"/>
                      <a:pt x="274" y="669"/>
                    </a:cubicBezTo>
                    <a:cubicBezTo>
                      <a:pt x="285" y="672"/>
                      <a:pt x="295" y="673"/>
                      <a:pt x="307" y="673"/>
                    </a:cubicBezTo>
                    <a:cubicBezTo>
                      <a:pt x="423" y="673"/>
                      <a:pt x="574" y="535"/>
                      <a:pt x="852" y="396"/>
                    </a:cubicBezTo>
                    <a:cubicBezTo>
                      <a:pt x="578" y="213"/>
                      <a:pt x="456"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0"/>
              <p:cNvSpPr/>
              <p:nvPr/>
            </p:nvSpPr>
            <p:spPr>
              <a:xfrm>
                <a:off x="2808480" y="4096175"/>
                <a:ext cx="9910" cy="12501"/>
              </a:xfrm>
              <a:custGeom>
                <a:rect b="b" l="l" r="r" t="t"/>
                <a:pathLst>
                  <a:path extrusionOk="0" h="883" w="700">
                    <a:moveTo>
                      <a:pt x="396" y="1"/>
                    </a:moveTo>
                    <a:cubicBezTo>
                      <a:pt x="274" y="1"/>
                      <a:pt x="31" y="183"/>
                      <a:pt x="31" y="305"/>
                    </a:cubicBezTo>
                    <a:cubicBezTo>
                      <a:pt x="1" y="457"/>
                      <a:pt x="183" y="609"/>
                      <a:pt x="335" y="882"/>
                    </a:cubicBezTo>
                    <a:cubicBezTo>
                      <a:pt x="548" y="609"/>
                      <a:pt x="700" y="457"/>
                      <a:pt x="700" y="305"/>
                    </a:cubicBezTo>
                    <a:cubicBezTo>
                      <a:pt x="700" y="183"/>
                      <a:pt x="487"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70"/>
              <p:cNvSpPr/>
              <p:nvPr/>
            </p:nvSpPr>
            <p:spPr>
              <a:xfrm>
                <a:off x="2665617" y="3814738"/>
                <a:ext cx="12062" cy="9486"/>
              </a:xfrm>
              <a:custGeom>
                <a:rect b="b" l="l" r="r" t="t"/>
                <a:pathLst>
                  <a:path extrusionOk="0" h="670" w="852">
                    <a:moveTo>
                      <a:pt x="304" y="1"/>
                    </a:moveTo>
                    <a:cubicBezTo>
                      <a:pt x="183" y="1"/>
                      <a:pt x="0" y="214"/>
                      <a:pt x="0" y="305"/>
                    </a:cubicBezTo>
                    <a:cubicBezTo>
                      <a:pt x="0" y="426"/>
                      <a:pt x="183" y="670"/>
                      <a:pt x="304" y="670"/>
                    </a:cubicBezTo>
                    <a:cubicBezTo>
                      <a:pt x="456" y="670"/>
                      <a:pt x="608" y="518"/>
                      <a:pt x="852" y="366"/>
                    </a:cubicBezTo>
                    <a:cubicBezTo>
                      <a:pt x="608" y="153"/>
                      <a:pt x="456"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70"/>
              <p:cNvSpPr/>
              <p:nvPr/>
            </p:nvSpPr>
            <p:spPr>
              <a:xfrm>
                <a:off x="2692290" y="3850457"/>
                <a:ext cx="12076" cy="9103"/>
              </a:xfrm>
              <a:custGeom>
                <a:rect b="b" l="l" r="r" t="t"/>
                <a:pathLst>
                  <a:path extrusionOk="0" h="643" w="853">
                    <a:moveTo>
                      <a:pt x="335" y="1"/>
                    </a:moveTo>
                    <a:cubicBezTo>
                      <a:pt x="244" y="1"/>
                      <a:pt x="123" y="183"/>
                      <a:pt x="1" y="305"/>
                    </a:cubicBezTo>
                    <a:cubicBezTo>
                      <a:pt x="123" y="426"/>
                      <a:pt x="183" y="609"/>
                      <a:pt x="335" y="639"/>
                    </a:cubicBezTo>
                    <a:cubicBezTo>
                      <a:pt x="344" y="641"/>
                      <a:pt x="354" y="642"/>
                      <a:pt x="363" y="642"/>
                    </a:cubicBezTo>
                    <a:cubicBezTo>
                      <a:pt x="480" y="642"/>
                      <a:pt x="627" y="476"/>
                      <a:pt x="852" y="335"/>
                    </a:cubicBezTo>
                    <a:cubicBezTo>
                      <a:pt x="609" y="183"/>
                      <a:pt x="487"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0"/>
              <p:cNvSpPr/>
              <p:nvPr/>
            </p:nvSpPr>
            <p:spPr>
              <a:xfrm>
                <a:off x="2444859" y="3612484"/>
                <a:ext cx="9047" cy="12105"/>
              </a:xfrm>
              <a:custGeom>
                <a:rect b="b" l="l" r="r" t="t"/>
                <a:pathLst>
                  <a:path extrusionOk="0" h="855" w="639">
                    <a:moveTo>
                      <a:pt x="335" y="1"/>
                    </a:moveTo>
                    <a:cubicBezTo>
                      <a:pt x="183" y="244"/>
                      <a:pt x="0" y="366"/>
                      <a:pt x="0" y="518"/>
                    </a:cubicBezTo>
                    <a:cubicBezTo>
                      <a:pt x="31" y="609"/>
                      <a:pt x="183" y="791"/>
                      <a:pt x="335" y="852"/>
                    </a:cubicBezTo>
                    <a:cubicBezTo>
                      <a:pt x="341" y="854"/>
                      <a:pt x="347" y="855"/>
                      <a:pt x="354" y="855"/>
                    </a:cubicBezTo>
                    <a:cubicBezTo>
                      <a:pt x="453" y="855"/>
                      <a:pt x="639" y="662"/>
                      <a:pt x="639" y="548"/>
                    </a:cubicBezTo>
                    <a:cubicBezTo>
                      <a:pt x="639" y="396"/>
                      <a:pt x="487" y="244"/>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70"/>
              <p:cNvSpPr/>
              <p:nvPr/>
            </p:nvSpPr>
            <p:spPr>
              <a:xfrm>
                <a:off x="2300693" y="3522116"/>
                <a:ext cx="8622" cy="10774"/>
              </a:xfrm>
              <a:custGeom>
                <a:rect b="b" l="l" r="r" t="t"/>
                <a:pathLst>
                  <a:path extrusionOk="0" h="761" w="609">
                    <a:moveTo>
                      <a:pt x="305" y="1"/>
                    </a:moveTo>
                    <a:cubicBezTo>
                      <a:pt x="153" y="214"/>
                      <a:pt x="1" y="366"/>
                      <a:pt x="1" y="457"/>
                    </a:cubicBezTo>
                    <a:cubicBezTo>
                      <a:pt x="1" y="578"/>
                      <a:pt x="183" y="761"/>
                      <a:pt x="274" y="761"/>
                    </a:cubicBezTo>
                    <a:cubicBezTo>
                      <a:pt x="426" y="730"/>
                      <a:pt x="609" y="578"/>
                      <a:pt x="609" y="457"/>
                    </a:cubicBezTo>
                    <a:cubicBezTo>
                      <a:pt x="609" y="335"/>
                      <a:pt x="457" y="244"/>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70"/>
              <p:cNvSpPr/>
              <p:nvPr/>
            </p:nvSpPr>
            <p:spPr>
              <a:xfrm>
                <a:off x="2718113" y="3887904"/>
                <a:ext cx="9061" cy="10774"/>
              </a:xfrm>
              <a:custGeom>
                <a:rect b="b" l="l" r="r" t="t"/>
                <a:pathLst>
                  <a:path extrusionOk="0" h="761" w="640">
                    <a:moveTo>
                      <a:pt x="274" y="0"/>
                    </a:moveTo>
                    <a:cubicBezTo>
                      <a:pt x="183" y="0"/>
                      <a:pt x="1" y="213"/>
                      <a:pt x="1" y="304"/>
                    </a:cubicBezTo>
                    <a:cubicBezTo>
                      <a:pt x="1" y="456"/>
                      <a:pt x="183" y="578"/>
                      <a:pt x="335" y="760"/>
                    </a:cubicBezTo>
                    <a:cubicBezTo>
                      <a:pt x="487" y="547"/>
                      <a:pt x="639" y="395"/>
                      <a:pt x="609" y="274"/>
                    </a:cubicBezTo>
                    <a:cubicBezTo>
                      <a:pt x="609" y="152"/>
                      <a:pt x="396"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0"/>
              <p:cNvSpPr/>
              <p:nvPr/>
            </p:nvSpPr>
            <p:spPr>
              <a:xfrm>
                <a:off x="2640657" y="3777730"/>
                <a:ext cx="10774" cy="8622"/>
              </a:xfrm>
              <a:custGeom>
                <a:rect b="b" l="l" r="r" t="t"/>
                <a:pathLst>
                  <a:path extrusionOk="0" h="609" w="761">
                    <a:moveTo>
                      <a:pt x="304" y="1"/>
                    </a:moveTo>
                    <a:cubicBezTo>
                      <a:pt x="183" y="1"/>
                      <a:pt x="1" y="183"/>
                      <a:pt x="1" y="274"/>
                    </a:cubicBezTo>
                    <a:cubicBezTo>
                      <a:pt x="1" y="426"/>
                      <a:pt x="152" y="578"/>
                      <a:pt x="274" y="609"/>
                    </a:cubicBezTo>
                    <a:cubicBezTo>
                      <a:pt x="396" y="609"/>
                      <a:pt x="548" y="457"/>
                      <a:pt x="760" y="305"/>
                    </a:cubicBezTo>
                    <a:cubicBezTo>
                      <a:pt x="548" y="153"/>
                      <a:pt x="426"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70"/>
              <p:cNvSpPr/>
              <p:nvPr/>
            </p:nvSpPr>
            <p:spPr>
              <a:xfrm>
                <a:off x="2388484" y="3571611"/>
                <a:ext cx="8622" cy="10774"/>
              </a:xfrm>
              <a:custGeom>
                <a:rect b="b" l="l" r="r" t="t"/>
                <a:pathLst>
                  <a:path extrusionOk="0" h="761" w="609">
                    <a:moveTo>
                      <a:pt x="335" y="0"/>
                    </a:moveTo>
                    <a:cubicBezTo>
                      <a:pt x="183" y="0"/>
                      <a:pt x="31" y="152"/>
                      <a:pt x="1" y="274"/>
                    </a:cubicBezTo>
                    <a:cubicBezTo>
                      <a:pt x="1" y="396"/>
                      <a:pt x="153" y="548"/>
                      <a:pt x="305" y="760"/>
                    </a:cubicBezTo>
                    <a:cubicBezTo>
                      <a:pt x="457" y="578"/>
                      <a:pt x="609" y="456"/>
                      <a:pt x="609" y="304"/>
                    </a:cubicBezTo>
                    <a:cubicBezTo>
                      <a:pt x="609" y="213"/>
                      <a:pt x="426"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70"/>
              <p:cNvSpPr/>
              <p:nvPr/>
            </p:nvSpPr>
            <p:spPr>
              <a:xfrm>
                <a:off x="2743936" y="3924048"/>
                <a:ext cx="8622" cy="10774"/>
              </a:xfrm>
              <a:custGeom>
                <a:rect b="b" l="l" r="r" t="t"/>
                <a:pathLst>
                  <a:path extrusionOk="0" h="761" w="609">
                    <a:moveTo>
                      <a:pt x="274" y="0"/>
                    </a:moveTo>
                    <a:cubicBezTo>
                      <a:pt x="183" y="0"/>
                      <a:pt x="0" y="183"/>
                      <a:pt x="0" y="304"/>
                    </a:cubicBezTo>
                    <a:cubicBezTo>
                      <a:pt x="0" y="426"/>
                      <a:pt x="152" y="547"/>
                      <a:pt x="304" y="760"/>
                    </a:cubicBezTo>
                    <a:cubicBezTo>
                      <a:pt x="456" y="547"/>
                      <a:pt x="608" y="396"/>
                      <a:pt x="608" y="274"/>
                    </a:cubicBezTo>
                    <a:cubicBezTo>
                      <a:pt x="578" y="152"/>
                      <a:pt x="396" y="31"/>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70"/>
              <p:cNvSpPr/>
              <p:nvPr/>
            </p:nvSpPr>
            <p:spPr>
              <a:xfrm>
                <a:off x="2476699" y="3620185"/>
                <a:ext cx="10349" cy="8240"/>
              </a:xfrm>
              <a:custGeom>
                <a:rect b="b" l="l" r="r" t="t"/>
                <a:pathLst>
                  <a:path extrusionOk="0" h="582" w="731">
                    <a:moveTo>
                      <a:pt x="323" y="0"/>
                    </a:moveTo>
                    <a:cubicBezTo>
                      <a:pt x="316" y="0"/>
                      <a:pt x="310" y="1"/>
                      <a:pt x="305" y="4"/>
                    </a:cubicBezTo>
                    <a:cubicBezTo>
                      <a:pt x="183" y="34"/>
                      <a:pt x="122" y="217"/>
                      <a:pt x="1" y="338"/>
                    </a:cubicBezTo>
                    <a:cubicBezTo>
                      <a:pt x="122" y="430"/>
                      <a:pt x="214" y="582"/>
                      <a:pt x="335" y="582"/>
                    </a:cubicBezTo>
                    <a:cubicBezTo>
                      <a:pt x="426" y="582"/>
                      <a:pt x="517" y="430"/>
                      <a:pt x="730" y="278"/>
                    </a:cubicBezTo>
                    <a:cubicBezTo>
                      <a:pt x="536" y="139"/>
                      <a:pt x="392" y="0"/>
                      <a:pt x="3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70"/>
              <p:cNvSpPr/>
              <p:nvPr/>
            </p:nvSpPr>
            <p:spPr>
              <a:xfrm>
                <a:off x="2769321" y="3959767"/>
                <a:ext cx="8622" cy="10774"/>
              </a:xfrm>
              <a:custGeom>
                <a:rect b="b" l="l" r="r" t="t"/>
                <a:pathLst>
                  <a:path extrusionOk="0" h="761" w="609">
                    <a:moveTo>
                      <a:pt x="305" y="0"/>
                    </a:moveTo>
                    <a:cubicBezTo>
                      <a:pt x="153" y="183"/>
                      <a:pt x="1" y="304"/>
                      <a:pt x="31" y="456"/>
                    </a:cubicBezTo>
                    <a:cubicBezTo>
                      <a:pt x="31" y="517"/>
                      <a:pt x="214" y="638"/>
                      <a:pt x="305" y="760"/>
                    </a:cubicBezTo>
                    <a:cubicBezTo>
                      <a:pt x="426" y="638"/>
                      <a:pt x="578" y="517"/>
                      <a:pt x="609" y="395"/>
                    </a:cubicBezTo>
                    <a:cubicBezTo>
                      <a:pt x="609" y="304"/>
                      <a:pt x="457" y="183"/>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0"/>
              <p:cNvSpPr/>
              <p:nvPr/>
            </p:nvSpPr>
            <p:spPr>
              <a:xfrm>
                <a:off x="2533499" y="3663224"/>
                <a:ext cx="10349" cy="8240"/>
              </a:xfrm>
              <a:custGeom>
                <a:rect b="b" l="l" r="r" t="t"/>
                <a:pathLst>
                  <a:path extrusionOk="0" h="582" w="731">
                    <a:moveTo>
                      <a:pt x="326" y="0"/>
                    </a:moveTo>
                    <a:cubicBezTo>
                      <a:pt x="319" y="0"/>
                      <a:pt x="312" y="1"/>
                      <a:pt x="305" y="4"/>
                    </a:cubicBezTo>
                    <a:cubicBezTo>
                      <a:pt x="183" y="34"/>
                      <a:pt x="123" y="216"/>
                      <a:pt x="1" y="338"/>
                    </a:cubicBezTo>
                    <a:cubicBezTo>
                      <a:pt x="123" y="429"/>
                      <a:pt x="244" y="581"/>
                      <a:pt x="335" y="581"/>
                    </a:cubicBezTo>
                    <a:cubicBezTo>
                      <a:pt x="427" y="581"/>
                      <a:pt x="548" y="429"/>
                      <a:pt x="730" y="277"/>
                    </a:cubicBezTo>
                    <a:cubicBezTo>
                      <a:pt x="562" y="165"/>
                      <a:pt x="419" y="0"/>
                      <a:pt x="3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0"/>
              <p:cNvSpPr/>
              <p:nvPr/>
            </p:nvSpPr>
            <p:spPr>
              <a:xfrm>
                <a:off x="2615273" y="3740298"/>
                <a:ext cx="10335" cy="8664"/>
              </a:xfrm>
              <a:custGeom>
                <a:rect b="b" l="l" r="r" t="t"/>
                <a:pathLst>
                  <a:path extrusionOk="0" h="612" w="730">
                    <a:moveTo>
                      <a:pt x="365" y="0"/>
                    </a:moveTo>
                    <a:cubicBezTo>
                      <a:pt x="243" y="0"/>
                      <a:pt x="122" y="183"/>
                      <a:pt x="0" y="244"/>
                    </a:cubicBezTo>
                    <a:cubicBezTo>
                      <a:pt x="91" y="365"/>
                      <a:pt x="213" y="548"/>
                      <a:pt x="304" y="608"/>
                    </a:cubicBezTo>
                    <a:cubicBezTo>
                      <a:pt x="311" y="611"/>
                      <a:pt x="318" y="612"/>
                      <a:pt x="326" y="612"/>
                    </a:cubicBezTo>
                    <a:cubicBezTo>
                      <a:pt x="418" y="612"/>
                      <a:pt x="561" y="447"/>
                      <a:pt x="730" y="335"/>
                    </a:cubicBezTo>
                    <a:cubicBezTo>
                      <a:pt x="547" y="183"/>
                      <a:pt x="426" y="31"/>
                      <a:pt x="3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70"/>
              <p:cNvSpPr/>
              <p:nvPr/>
            </p:nvSpPr>
            <p:spPr>
              <a:xfrm>
                <a:off x="2508979" y="3627123"/>
                <a:ext cx="6470" cy="7758"/>
              </a:xfrm>
              <a:custGeom>
                <a:rect b="b" l="l" r="r" t="t"/>
                <a:pathLst>
                  <a:path extrusionOk="0" h="548" w="457">
                    <a:moveTo>
                      <a:pt x="274" y="0"/>
                    </a:moveTo>
                    <a:cubicBezTo>
                      <a:pt x="183" y="0"/>
                      <a:pt x="31" y="122"/>
                      <a:pt x="31" y="183"/>
                    </a:cubicBezTo>
                    <a:cubicBezTo>
                      <a:pt x="0" y="274"/>
                      <a:pt x="122" y="396"/>
                      <a:pt x="213" y="548"/>
                    </a:cubicBezTo>
                    <a:cubicBezTo>
                      <a:pt x="335" y="396"/>
                      <a:pt x="456" y="304"/>
                      <a:pt x="456" y="244"/>
                    </a:cubicBezTo>
                    <a:cubicBezTo>
                      <a:pt x="456" y="152"/>
                      <a:pt x="335"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0"/>
              <p:cNvSpPr/>
              <p:nvPr/>
            </p:nvSpPr>
            <p:spPr>
              <a:xfrm>
                <a:off x="2590738" y="3706221"/>
                <a:ext cx="8197" cy="6116"/>
              </a:xfrm>
              <a:custGeom>
                <a:rect b="b" l="l" r="r" t="t"/>
                <a:pathLst>
                  <a:path extrusionOk="0" h="432" w="579">
                    <a:moveTo>
                      <a:pt x="301" y="0"/>
                    </a:moveTo>
                    <a:cubicBezTo>
                      <a:pt x="291" y="0"/>
                      <a:pt x="282" y="2"/>
                      <a:pt x="274" y="6"/>
                    </a:cubicBezTo>
                    <a:cubicBezTo>
                      <a:pt x="153" y="6"/>
                      <a:pt x="61" y="158"/>
                      <a:pt x="1" y="219"/>
                    </a:cubicBezTo>
                    <a:cubicBezTo>
                      <a:pt x="92" y="310"/>
                      <a:pt x="183" y="432"/>
                      <a:pt x="274" y="432"/>
                    </a:cubicBezTo>
                    <a:cubicBezTo>
                      <a:pt x="335" y="432"/>
                      <a:pt x="396" y="310"/>
                      <a:pt x="578" y="189"/>
                    </a:cubicBezTo>
                    <a:cubicBezTo>
                      <a:pt x="473" y="83"/>
                      <a:pt x="367" y="0"/>
                      <a:pt x="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0"/>
              <p:cNvSpPr/>
              <p:nvPr/>
            </p:nvSpPr>
            <p:spPr>
              <a:xfrm>
                <a:off x="2795144" y="3998290"/>
                <a:ext cx="8197" cy="5805"/>
              </a:xfrm>
              <a:custGeom>
                <a:rect b="b" l="l" r="r" t="t"/>
                <a:pathLst>
                  <a:path extrusionOk="0" h="410" w="579">
                    <a:moveTo>
                      <a:pt x="306" y="1"/>
                    </a:moveTo>
                    <a:cubicBezTo>
                      <a:pt x="294" y="1"/>
                      <a:pt x="284" y="5"/>
                      <a:pt x="274" y="15"/>
                    </a:cubicBezTo>
                    <a:cubicBezTo>
                      <a:pt x="153" y="15"/>
                      <a:pt x="61" y="167"/>
                      <a:pt x="1" y="228"/>
                    </a:cubicBezTo>
                    <a:cubicBezTo>
                      <a:pt x="122" y="319"/>
                      <a:pt x="183" y="410"/>
                      <a:pt x="274" y="410"/>
                    </a:cubicBezTo>
                    <a:cubicBezTo>
                      <a:pt x="335" y="410"/>
                      <a:pt x="426" y="319"/>
                      <a:pt x="578" y="197"/>
                    </a:cubicBezTo>
                    <a:cubicBezTo>
                      <a:pt x="450" y="120"/>
                      <a:pt x="365" y="1"/>
                      <a:pt x="3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0"/>
              <p:cNvSpPr/>
              <p:nvPr/>
            </p:nvSpPr>
            <p:spPr>
              <a:xfrm>
                <a:off x="2698321" y="3820344"/>
                <a:ext cx="8197" cy="6527"/>
              </a:xfrm>
              <a:custGeom>
                <a:rect b="b" l="l" r="r" t="t"/>
                <a:pathLst>
                  <a:path extrusionOk="0" h="461" w="579">
                    <a:moveTo>
                      <a:pt x="213" y="0"/>
                    </a:moveTo>
                    <a:cubicBezTo>
                      <a:pt x="153" y="30"/>
                      <a:pt x="1" y="152"/>
                      <a:pt x="1" y="213"/>
                    </a:cubicBezTo>
                    <a:cubicBezTo>
                      <a:pt x="1" y="304"/>
                      <a:pt x="153" y="456"/>
                      <a:pt x="213" y="456"/>
                    </a:cubicBezTo>
                    <a:cubicBezTo>
                      <a:pt x="223" y="459"/>
                      <a:pt x="233" y="461"/>
                      <a:pt x="244" y="461"/>
                    </a:cubicBezTo>
                    <a:cubicBezTo>
                      <a:pt x="331" y="461"/>
                      <a:pt x="442" y="355"/>
                      <a:pt x="578" y="274"/>
                    </a:cubicBezTo>
                    <a:cubicBezTo>
                      <a:pt x="426" y="152"/>
                      <a:pt x="335" y="30"/>
                      <a:pt x="2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0"/>
              <p:cNvSpPr/>
              <p:nvPr/>
            </p:nvSpPr>
            <p:spPr>
              <a:xfrm>
                <a:off x="2725008" y="3858399"/>
                <a:ext cx="8183" cy="5847"/>
              </a:xfrm>
              <a:custGeom>
                <a:rect b="b" l="l" r="r" t="t"/>
                <a:pathLst>
                  <a:path extrusionOk="0" h="413" w="578">
                    <a:moveTo>
                      <a:pt x="284" y="1"/>
                    </a:moveTo>
                    <a:cubicBezTo>
                      <a:pt x="268" y="1"/>
                      <a:pt x="255" y="6"/>
                      <a:pt x="243" y="17"/>
                    </a:cubicBezTo>
                    <a:cubicBezTo>
                      <a:pt x="122" y="17"/>
                      <a:pt x="91" y="169"/>
                      <a:pt x="0" y="230"/>
                    </a:cubicBezTo>
                    <a:cubicBezTo>
                      <a:pt x="122" y="321"/>
                      <a:pt x="213" y="412"/>
                      <a:pt x="274" y="412"/>
                    </a:cubicBezTo>
                    <a:cubicBezTo>
                      <a:pt x="365" y="412"/>
                      <a:pt x="426" y="260"/>
                      <a:pt x="578" y="169"/>
                    </a:cubicBezTo>
                    <a:cubicBezTo>
                      <a:pt x="454" y="95"/>
                      <a:pt x="351" y="1"/>
                      <a:pt x="2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0"/>
              <p:cNvSpPr/>
              <p:nvPr/>
            </p:nvSpPr>
            <p:spPr>
              <a:xfrm>
                <a:off x="2182365" y="3473500"/>
                <a:ext cx="8183" cy="5805"/>
              </a:xfrm>
              <a:custGeom>
                <a:rect b="b" l="l" r="r" t="t"/>
                <a:pathLst>
                  <a:path extrusionOk="0" h="410" w="578">
                    <a:moveTo>
                      <a:pt x="213" y="0"/>
                    </a:moveTo>
                    <a:cubicBezTo>
                      <a:pt x="152" y="0"/>
                      <a:pt x="61" y="91"/>
                      <a:pt x="0" y="183"/>
                    </a:cubicBezTo>
                    <a:cubicBezTo>
                      <a:pt x="61" y="243"/>
                      <a:pt x="152" y="365"/>
                      <a:pt x="274" y="395"/>
                    </a:cubicBezTo>
                    <a:cubicBezTo>
                      <a:pt x="283" y="405"/>
                      <a:pt x="293" y="409"/>
                      <a:pt x="305" y="409"/>
                    </a:cubicBezTo>
                    <a:cubicBezTo>
                      <a:pt x="365" y="409"/>
                      <a:pt x="449" y="285"/>
                      <a:pt x="578" y="183"/>
                    </a:cubicBezTo>
                    <a:cubicBezTo>
                      <a:pt x="426" y="91"/>
                      <a:pt x="304" y="0"/>
                      <a:pt x="2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0"/>
              <p:cNvSpPr/>
              <p:nvPr/>
            </p:nvSpPr>
            <p:spPr>
              <a:xfrm>
                <a:off x="2214205" y="3476940"/>
                <a:ext cx="7334" cy="6696"/>
              </a:xfrm>
              <a:custGeom>
                <a:rect b="b" l="l" r="r" t="t"/>
                <a:pathLst>
                  <a:path extrusionOk="0" h="473" w="518">
                    <a:moveTo>
                      <a:pt x="274" y="0"/>
                    </a:moveTo>
                    <a:cubicBezTo>
                      <a:pt x="152" y="0"/>
                      <a:pt x="61" y="122"/>
                      <a:pt x="0" y="213"/>
                    </a:cubicBezTo>
                    <a:cubicBezTo>
                      <a:pt x="61" y="304"/>
                      <a:pt x="122" y="426"/>
                      <a:pt x="213" y="456"/>
                    </a:cubicBezTo>
                    <a:cubicBezTo>
                      <a:pt x="224" y="467"/>
                      <a:pt x="236" y="472"/>
                      <a:pt x="250" y="472"/>
                    </a:cubicBezTo>
                    <a:cubicBezTo>
                      <a:pt x="309" y="472"/>
                      <a:pt x="393" y="373"/>
                      <a:pt x="517" y="274"/>
                    </a:cubicBezTo>
                    <a:cubicBezTo>
                      <a:pt x="365" y="152"/>
                      <a:pt x="304" y="61"/>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0"/>
              <p:cNvSpPr/>
              <p:nvPr/>
            </p:nvSpPr>
            <p:spPr>
              <a:xfrm>
                <a:off x="2245182" y="3484019"/>
                <a:ext cx="7758" cy="5847"/>
              </a:xfrm>
              <a:custGeom>
                <a:rect b="b" l="l" r="r" t="t"/>
                <a:pathLst>
                  <a:path extrusionOk="0" h="413" w="548">
                    <a:moveTo>
                      <a:pt x="253" y="1"/>
                    </a:moveTo>
                    <a:cubicBezTo>
                      <a:pt x="238" y="1"/>
                      <a:pt x="225" y="6"/>
                      <a:pt x="214" y="17"/>
                    </a:cubicBezTo>
                    <a:cubicBezTo>
                      <a:pt x="122" y="17"/>
                      <a:pt x="1" y="169"/>
                      <a:pt x="1" y="230"/>
                    </a:cubicBezTo>
                    <a:cubicBezTo>
                      <a:pt x="1" y="321"/>
                      <a:pt x="153" y="412"/>
                      <a:pt x="244" y="412"/>
                    </a:cubicBezTo>
                    <a:cubicBezTo>
                      <a:pt x="305" y="412"/>
                      <a:pt x="396" y="321"/>
                      <a:pt x="548" y="199"/>
                    </a:cubicBezTo>
                    <a:cubicBezTo>
                      <a:pt x="424" y="100"/>
                      <a:pt x="320"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0"/>
              <p:cNvSpPr/>
              <p:nvPr/>
            </p:nvSpPr>
            <p:spPr>
              <a:xfrm>
                <a:off x="2332972" y="3530724"/>
                <a:ext cx="6895" cy="8197"/>
              </a:xfrm>
              <a:custGeom>
                <a:rect b="b" l="l" r="r" t="t"/>
                <a:pathLst>
                  <a:path extrusionOk="0" h="579" w="487">
                    <a:moveTo>
                      <a:pt x="183" y="1"/>
                    </a:moveTo>
                    <a:cubicBezTo>
                      <a:pt x="122" y="92"/>
                      <a:pt x="1" y="214"/>
                      <a:pt x="1" y="274"/>
                    </a:cubicBezTo>
                    <a:cubicBezTo>
                      <a:pt x="31" y="396"/>
                      <a:pt x="153" y="457"/>
                      <a:pt x="274" y="578"/>
                    </a:cubicBezTo>
                    <a:cubicBezTo>
                      <a:pt x="335" y="426"/>
                      <a:pt x="487" y="305"/>
                      <a:pt x="457" y="244"/>
                    </a:cubicBezTo>
                    <a:cubicBezTo>
                      <a:pt x="426" y="122"/>
                      <a:pt x="274" y="92"/>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0"/>
              <p:cNvSpPr/>
              <p:nvPr/>
            </p:nvSpPr>
            <p:spPr>
              <a:xfrm>
                <a:off x="2364388" y="3537180"/>
                <a:ext cx="7758" cy="6470"/>
              </a:xfrm>
              <a:custGeom>
                <a:rect b="b" l="l" r="r" t="t"/>
                <a:pathLst>
                  <a:path extrusionOk="0" h="457" w="548">
                    <a:moveTo>
                      <a:pt x="213" y="1"/>
                    </a:moveTo>
                    <a:cubicBezTo>
                      <a:pt x="152" y="62"/>
                      <a:pt x="61" y="153"/>
                      <a:pt x="0" y="244"/>
                    </a:cubicBezTo>
                    <a:cubicBezTo>
                      <a:pt x="61" y="305"/>
                      <a:pt x="152" y="457"/>
                      <a:pt x="213" y="457"/>
                    </a:cubicBezTo>
                    <a:cubicBezTo>
                      <a:pt x="304" y="457"/>
                      <a:pt x="396" y="365"/>
                      <a:pt x="548" y="244"/>
                    </a:cubicBezTo>
                    <a:cubicBezTo>
                      <a:pt x="396" y="122"/>
                      <a:pt x="335"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0"/>
              <p:cNvSpPr/>
              <p:nvPr/>
            </p:nvSpPr>
            <p:spPr>
              <a:xfrm>
                <a:off x="2420763" y="3577628"/>
                <a:ext cx="6895" cy="7772"/>
              </a:xfrm>
              <a:custGeom>
                <a:rect b="b" l="l" r="r" t="t"/>
                <a:pathLst>
                  <a:path extrusionOk="0" h="549" w="487">
                    <a:moveTo>
                      <a:pt x="274" y="1"/>
                    </a:moveTo>
                    <a:lnTo>
                      <a:pt x="0" y="274"/>
                    </a:lnTo>
                    <a:cubicBezTo>
                      <a:pt x="0" y="396"/>
                      <a:pt x="91" y="457"/>
                      <a:pt x="183" y="548"/>
                    </a:cubicBezTo>
                    <a:cubicBezTo>
                      <a:pt x="304" y="457"/>
                      <a:pt x="426" y="426"/>
                      <a:pt x="456" y="305"/>
                    </a:cubicBezTo>
                    <a:cubicBezTo>
                      <a:pt x="487" y="274"/>
                      <a:pt x="365" y="153"/>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 name="Google Shape;1138;p70"/>
            <p:cNvSpPr/>
            <p:nvPr/>
          </p:nvSpPr>
          <p:spPr>
            <a:xfrm>
              <a:off x="5256591" y="2141918"/>
              <a:ext cx="1006356" cy="719791"/>
            </a:xfrm>
            <a:custGeom>
              <a:rect b="b" l="l" r="r" t="t"/>
              <a:pathLst>
                <a:path extrusionOk="0" h="66347" w="85170">
                  <a:moveTo>
                    <a:pt x="9666" y="0"/>
                  </a:moveTo>
                  <a:cubicBezTo>
                    <a:pt x="9605" y="456"/>
                    <a:pt x="9545" y="912"/>
                    <a:pt x="9453" y="1368"/>
                  </a:cubicBezTo>
                  <a:cubicBezTo>
                    <a:pt x="8329" y="8663"/>
                    <a:pt x="5411" y="15502"/>
                    <a:pt x="3314" y="22523"/>
                  </a:cubicBezTo>
                  <a:cubicBezTo>
                    <a:pt x="1338" y="29271"/>
                    <a:pt x="0" y="36505"/>
                    <a:pt x="2098" y="43344"/>
                  </a:cubicBezTo>
                  <a:cubicBezTo>
                    <a:pt x="4377" y="50913"/>
                    <a:pt x="10305" y="56962"/>
                    <a:pt x="17204" y="60518"/>
                  </a:cubicBezTo>
                  <a:cubicBezTo>
                    <a:pt x="25198" y="64682"/>
                    <a:pt x="34317" y="66050"/>
                    <a:pt x="43193" y="66293"/>
                  </a:cubicBezTo>
                  <a:cubicBezTo>
                    <a:pt x="44379" y="66330"/>
                    <a:pt x="45565" y="66347"/>
                    <a:pt x="46749" y="66347"/>
                  </a:cubicBezTo>
                  <a:cubicBezTo>
                    <a:pt x="55369" y="66347"/>
                    <a:pt x="63947" y="65460"/>
                    <a:pt x="72525" y="64925"/>
                  </a:cubicBezTo>
                  <a:cubicBezTo>
                    <a:pt x="76306" y="64703"/>
                    <a:pt x="80215" y="64557"/>
                    <a:pt x="84089" y="64557"/>
                  </a:cubicBezTo>
                  <a:cubicBezTo>
                    <a:pt x="84449" y="64557"/>
                    <a:pt x="84809" y="64558"/>
                    <a:pt x="85169" y="64561"/>
                  </a:cubicBezTo>
                  <a:lnTo>
                    <a:pt x="85169" y="62615"/>
                  </a:lnTo>
                  <a:cubicBezTo>
                    <a:pt x="84523" y="62604"/>
                    <a:pt x="83876" y="62599"/>
                    <a:pt x="83230" y="62599"/>
                  </a:cubicBezTo>
                  <a:cubicBezTo>
                    <a:pt x="71077" y="62599"/>
                    <a:pt x="58873" y="64445"/>
                    <a:pt x="46714" y="64445"/>
                  </a:cubicBezTo>
                  <a:cubicBezTo>
                    <a:pt x="41660" y="64445"/>
                    <a:pt x="36613" y="64126"/>
                    <a:pt x="31582" y="63223"/>
                  </a:cubicBezTo>
                  <a:cubicBezTo>
                    <a:pt x="23405" y="61734"/>
                    <a:pt x="15320" y="58542"/>
                    <a:pt x="9545" y="52372"/>
                  </a:cubicBezTo>
                  <a:cubicBezTo>
                    <a:pt x="6961" y="49545"/>
                    <a:pt x="4894" y="46202"/>
                    <a:pt x="3830" y="42524"/>
                  </a:cubicBezTo>
                  <a:cubicBezTo>
                    <a:pt x="2888" y="39180"/>
                    <a:pt x="2766" y="35685"/>
                    <a:pt x="3162" y="32220"/>
                  </a:cubicBezTo>
                  <a:cubicBezTo>
                    <a:pt x="3952" y="25077"/>
                    <a:pt x="6779" y="18329"/>
                    <a:pt x="8906" y="11520"/>
                  </a:cubicBezTo>
                  <a:cubicBezTo>
                    <a:pt x="10061" y="7782"/>
                    <a:pt x="11125" y="3921"/>
                    <a:pt x="115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70"/>
            <p:cNvSpPr/>
            <p:nvPr/>
          </p:nvSpPr>
          <p:spPr>
            <a:xfrm>
              <a:off x="3660163" y="3605716"/>
              <a:ext cx="98781" cy="90697"/>
            </a:xfrm>
            <a:custGeom>
              <a:rect b="b" l="l" r="r" t="t"/>
              <a:pathLst>
                <a:path extrusionOk="0" h="8360" w="8360">
                  <a:moveTo>
                    <a:pt x="3162" y="0"/>
                  </a:moveTo>
                  <a:lnTo>
                    <a:pt x="3162" y="3161"/>
                  </a:lnTo>
                  <a:lnTo>
                    <a:pt x="0" y="3161"/>
                  </a:lnTo>
                  <a:lnTo>
                    <a:pt x="0" y="5198"/>
                  </a:lnTo>
                  <a:lnTo>
                    <a:pt x="3162" y="5198"/>
                  </a:lnTo>
                  <a:lnTo>
                    <a:pt x="3162" y="8359"/>
                  </a:lnTo>
                  <a:lnTo>
                    <a:pt x="5198" y="8359"/>
                  </a:lnTo>
                  <a:lnTo>
                    <a:pt x="5198" y="5198"/>
                  </a:lnTo>
                  <a:lnTo>
                    <a:pt x="8359" y="5198"/>
                  </a:lnTo>
                  <a:lnTo>
                    <a:pt x="8359" y="3161"/>
                  </a:lnTo>
                  <a:lnTo>
                    <a:pt x="5198" y="3161"/>
                  </a:lnTo>
                  <a:lnTo>
                    <a:pt x="51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 name="Google Shape;1140;p70"/>
            <p:cNvGrpSpPr/>
            <p:nvPr/>
          </p:nvGrpSpPr>
          <p:grpSpPr>
            <a:xfrm>
              <a:off x="2845248" y="3734612"/>
              <a:ext cx="2317254" cy="529643"/>
              <a:chOff x="2167726" y="3573282"/>
              <a:chExt cx="2776484" cy="691169"/>
            </a:xfrm>
          </p:grpSpPr>
          <p:sp>
            <p:nvSpPr>
              <p:cNvPr id="1141" name="Google Shape;1141;p70"/>
              <p:cNvSpPr/>
              <p:nvPr/>
            </p:nvSpPr>
            <p:spPr>
              <a:xfrm>
                <a:off x="2167726" y="3650652"/>
                <a:ext cx="2667188" cy="613360"/>
              </a:xfrm>
              <a:custGeom>
                <a:rect b="b" l="l" r="r" t="t"/>
                <a:pathLst>
                  <a:path extrusionOk="0" h="43324" w="188394">
                    <a:moveTo>
                      <a:pt x="4114" y="0"/>
                    </a:moveTo>
                    <a:cubicBezTo>
                      <a:pt x="2751" y="0"/>
                      <a:pt x="1387" y="74"/>
                      <a:pt x="31" y="223"/>
                    </a:cubicBezTo>
                    <a:lnTo>
                      <a:pt x="1" y="223"/>
                    </a:lnTo>
                    <a:lnTo>
                      <a:pt x="1" y="2168"/>
                    </a:lnTo>
                    <a:cubicBezTo>
                      <a:pt x="1234" y="2056"/>
                      <a:pt x="2473" y="1999"/>
                      <a:pt x="3713" y="1999"/>
                    </a:cubicBezTo>
                    <a:cubicBezTo>
                      <a:pt x="7513" y="1999"/>
                      <a:pt x="11319" y="2535"/>
                      <a:pt x="14986" y="3658"/>
                    </a:cubicBezTo>
                    <a:cubicBezTo>
                      <a:pt x="22889" y="6089"/>
                      <a:pt x="28968" y="11257"/>
                      <a:pt x="34743" y="17032"/>
                    </a:cubicBezTo>
                    <a:cubicBezTo>
                      <a:pt x="40275" y="22594"/>
                      <a:pt x="45746" y="28400"/>
                      <a:pt x="52980" y="31774"/>
                    </a:cubicBezTo>
                    <a:cubicBezTo>
                      <a:pt x="58779" y="34489"/>
                      <a:pt x="64966" y="35608"/>
                      <a:pt x="71220" y="35608"/>
                    </a:cubicBezTo>
                    <a:cubicBezTo>
                      <a:pt x="80998" y="35608"/>
                      <a:pt x="90940" y="32872"/>
                      <a:pt x="99820" y="29220"/>
                    </a:cubicBezTo>
                    <a:cubicBezTo>
                      <a:pt x="116082" y="22594"/>
                      <a:pt x="131371" y="12564"/>
                      <a:pt x="148909" y="9615"/>
                    </a:cubicBezTo>
                    <a:cubicBezTo>
                      <a:pt x="151474" y="9191"/>
                      <a:pt x="154092" y="8951"/>
                      <a:pt x="156702" y="8951"/>
                    </a:cubicBezTo>
                    <a:cubicBezTo>
                      <a:pt x="162876" y="8951"/>
                      <a:pt x="169003" y="10291"/>
                      <a:pt x="174259" y="13688"/>
                    </a:cubicBezTo>
                    <a:cubicBezTo>
                      <a:pt x="180490" y="17670"/>
                      <a:pt x="183834" y="23992"/>
                      <a:pt x="185232" y="31105"/>
                    </a:cubicBezTo>
                    <a:cubicBezTo>
                      <a:pt x="186022" y="35117"/>
                      <a:pt x="186296" y="39220"/>
                      <a:pt x="186509" y="43324"/>
                    </a:cubicBezTo>
                    <a:lnTo>
                      <a:pt x="188393" y="43324"/>
                    </a:lnTo>
                    <a:cubicBezTo>
                      <a:pt x="188302" y="42138"/>
                      <a:pt x="188272" y="41014"/>
                      <a:pt x="188180" y="39828"/>
                    </a:cubicBezTo>
                    <a:cubicBezTo>
                      <a:pt x="187724" y="33111"/>
                      <a:pt x="186813" y="26120"/>
                      <a:pt x="183287" y="20254"/>
                    </a:cubicBezTo>
                    <a:cubicBezTo>
                      <a:pt x="179274" y="13567"/>
                      <a:pt x="172162" y="9372"/>
                      <a:pt x="164624" y="7791"/>
                    </a:cubicBezTo>
                    <a:cubicBezTo>
                      <a:pt x="162035" y="7269"/>
                      <a:pt x="159420" y="7036"/>
                      <a:pt x="156803" y="7036"/>
                    </a:cubicBezTo>
                    <a:cubicBezTo>
                      <a:pt x="150139" y="7036"/>
                      <a:pt x="143462" y="8545"/>
                      <a:pt x="137176" y="10618"/>
                    </a:cubicBezTo>
                    <a:cubicBezTo>
                      <a:pt x="128726" y="13415"/>
                      <a:pt x="120702" y="17366"/>
                      <a:pt x="112738" y="21196"/>
                    </a:cubicBezTo>
                    <a:cubicBezTo>
                      <a:pt x="99911" y="27393"/>
                      <a:pt x="85929" y="33632"/>
                      <a:pt x="71509" y="33632"/>
                    </a:cubicBezTo>
                    <a:cubicBezTo>
                      <a:pt x="68741" y="33632"/>
                      <a:pt x="65958" y="33402"/>
                      <a:pt x="63163" y="32898"/>
                    </a:cubicBezTo>
                    <a:cubicBezTo>
                      <a:pt x="59090" y="32199"/>
                      <a:pt x="55138" y="30862"/>
                      <a:pt x="51521" y="28795"/>
                    </a:cubicBezTo>
                    <a:cubicBezTo>
                      <a:pt x="47965" y="26789"/>
                      <a:pt x="44834" y="24175"/>
                      <a:pt x="41916" y="21348"/>
                    </a:cubicBezTo>
                    <a:cubicBezTo>
                      <a:pt x="36141" y="15877"/>
                      <a:pt x="30943" y="9646"/>
                      <a:pt x="24013" y="5512"/>
                    </a:cubicBezTo>
                    <a:cubicBezTo>
                      <a:pt x="18063" y="1926"/>
                      <a:pt x="11092" y="0"/>
                      <a:pt x="41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0"/>
              <p:cNvSpPr/>
              <p:nvPr/>
            </p:nvSpPr>
            <p:spPr>
              <a:xfrm>
                <a:off x="2168590" y="3573282"/>
                <a:ext cx="2775620" cy="691169"/>
              </a:xfrm>
              <a:custGeom>
                <a:rect b="b" l="l" r="r" t="t"/>
                <a:pathLst>
                  <a:path extrusionOk="0" h="48820" w="196053">
                    <a:moveTo>
                      <a:pt x="151001" y="1"/>
                    </a:moveTo>
                    <a:cubicBezTo>
                      <a:pt x="139641" y="1"/>
                      <a:pt x="129170" y="3626"/>
                      <a:pt x="123711" y="5901"/>
                    </a:cubicBezTo>
                    <a:cubicBezTo>
                      <a:pt x="114379" y="9761"/>
                      <a:pt x="105565" y="14959"/>
                      <a:pt x="97024" y="19974"/>
                    </a:cubicBezTo>
                    <a:cubicBezTo>
                      <a:pt x="90458" y="23864"/>
                      <a:pt x="83649" y="27877"/>
                      <a:pt x="76658" y="31281"/>
                    </a:cubicBezTo>
                    <a:cubicBezTo>
                      <a:pt x="67218" y="35842"/>
                      <a:pt x="54667" y="40330"/>
                      <a:pt x="41808" y="40330"/>
                    </a:cubicBezTo>
                    <a:cubicBezTo>
                      <a:pt x="36243" y="40330"/>
                      <a:pt x="30621" y="39489"/>
                      <a:pt x="25168" y="37451"/>
                    </a:cubicBezTo>
                    <a:cubicBezTo>
                      <a:pt x="18755" y="35080"/>
                      <a:pt x="12858" y="31068"/>
                      <a:pt x="7204" y="27238"/>
                    </a:cubicBezTo>
                    <a:cubicBezTo>
                      <a:pt x="4864" y="25658"/>
                      <a:pt x="2462" y="24016"/>
                      <a:pt x="0" y="22497"/>
                    </a:cubicBezTo>
                    <a:lnTo>
                      <a:pt x="0" y="22953"/>
                    </a:lnTo>
                    <a:cubicBezTo>
                      <a:pt x="2371" y="24442"/>
                      <a:pt x="4712" y="25992"/>
                      <a:pt x="6991" y="27542"/>
                    </a:cubicBezTo>
                    <a:cubicBezTo>
                      <a:pt x="12645" y="31433"/>
                      <a:pt x="18542" y="35384"/>
                      <a:pt x="24986" y="37816"/>
                    </a:cubicBezTo>
                    <a:cubicBezTo>
                      <a:pt x="30475" y="39863"/>
                      <a:pt x="36130" y="40707"/>
                      <a:pt x="41726" y="40707"/>
                    </a:cubicBezTo>
                    <a:cubicBezTo>
                      <a:pt x="54660" y="40707"/>
                      <a:pt x="67275" y="36198"/>
                      <a:pt x="76780" y="31615"/>
                    </a:cubicBezTo>
                    <a:cubicBezTo>
                      <a:pt x="83771" y="28241"/>
                      <a:pt x="90580" y="24199"/>
                      <a:pt x="97175" y="20339"/>
                    </a:cubicBezTo>
                    <a:cubicBezTo>
                      <a:pt x="105686" y="15323"/>
                      <a:pt x="114531" y="10126"/>
                      <a:pt x="123802" y="6235"/>
                    </a:cubicBezTo>
                    <a:cubicBezTo>
                      <a:pt x="129229" y="3977"/>
                      <a:pt x="139654" y="376"/>
                      <a:pt x="150957" y="376"/>
                    </a:cubicBezTo>
                    <a:cubicBezTo>
                      <a:pt x="158519" y="376"/>
                      <a:pt x="166475" y="1988"/>
                      <a:pt x="173590" y="6691"/>
                    </a:cubicBezTo>
                    <a:cubicBezTo>
                      <a:pt x="183773" y="13439"/>
                      <a:pt x="190885" y="25931"/>
                      <a:pt x="194685" y="43743"/>
                    </a:cubicBezTo>
                    <a:cubicBezTo>
                      <a:pt x="195019" y="45415"/>
                      <a:pt x="195354" y="47117"/>
                      <a:pt x="195658" y="48819"/>
                    </a:cubicBezTo>
                    <a:lnTo>
                      <a:pt x="196053" y="48819"/>
                    </a:lnTo>
                    <a:cubicBezTo>
                      <a:pt x="195749" y="47117"/>
                      <a:pt x="195384" y="45354"/>
                      <a:pt x="195050" y="43652"/>
                    </a:cubicBezTo>
                    <a:cubicBezTo>
                      <a:pt x="191250" y="25719"/>
                      <a:pt x="184107" y="13196"/>
                      <a:pt x="173803" y="6387"/>
                    </a:cubicBezTo>
                    <a:cubicBezTo>
                      <a:pt x="166630" y="1630"/>
                      <a:pt x="158616" y="1"/>
                      <a:pt x="1510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 name="Google Shape;1143;p70"/>
            <p:cNvSpPr/>
            <p:nvPr/>
          </p:nvSpPr>
          <p:spPr>
            <a:xfrm>
              <a:off x="5324473" y="2770102"/>
              <a:ext cx="61419" cy="56403"/>
            </a:xfrm>
            <a:custGeom>
              <a:rect b="b" l="l" r="r" t="t"/>
              <a:pathLst>
                <a:path extrusionOk="0" h="5199" w="5198">
                  <a:moveTo>
                    <a:pt x="1976" y="1"/>
                  </a:moveTo>
                  <a:lnTo>
                    <a:pt x="1976" y="1977"/>
                  </a:lnTo>
                  <a:lnTo>
                    <a:pt x="0" y="1977"/>
                  </a:lnTo>
                  <a:lnTo>
                    <a:pt x="0" y="3223"/>
                  </a:lnTo>
                  <a:lnTo>
                    <a:pt x="1976" y="3223"/>
                  </a:lnTo>
                  <a:lnTo>
                    <a:pt x="1976" y="5199"/>
                  </a:lnTo>
                  <a:lnTo>
                    <a:pt x="3222" y="5199"/>
                  </a:lnTo>
                  <a:lnTo>
                    <a:pt x="3222" y="3223"/>
                  </a:lnTo>
                  <a:lnTo>
                    <a:pt x="5198" y="3223"/>
                  </a:lnTo>
                  <a:lnTo>
                    <a:pt x="5198" y="1977"/>
                  </a:lnTo>
                  <a:lnTo>
                    <a:pt x="3222" y="1977"/>
                  </a:lnTo>
                  <a:lnTo>
                    <a:pt x="32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0"/>
            <p:cNvSpPr/>
            <p:nvPr/>
          </p:nvSpPr>
          <p:spPr>
            <a:xfrm>
              <a:off x="5770178" y="3998131"/>
              <a:ext cx="98781" cy="90686"/>
            </a:xfrm>
            <a:custGeom>
              <a:rect b="b" l="l" r="r" t="t"/>
              <a:pathLst>
                <a:path extrusionOk="0" h="8359" w="8360">
                  <a:moveTo>
                    <a:pt x="3161" y="0"/>
                  </a:moveTo>
                  <a:lnTo>
                    <a:pt x="3161" y="3192"/>
                  </a:lnTo>
                  <a:lnTo>
                    <a:pt x="0" y="3192"/>
                  </a:lnTo>
                  <a:lnTo>
                    <a:pt x="0" y="5198"/>
                  </a:lnTo>
                  <a:lnTo>
                    <a:pt x="3161" y="5198"/>
                  </a:lnTo>
                  <a:lnTo>
                    <a:pt x="3161" y="8359"/>
                  </a:lnTo>
                  <a:lnTo>
                    <a:pt x="5198" y="8359"/>
                  </a:lnTo>
                  <a:lnTo>
                    <a:pt x="5198" y="5198"/>
                  </a:lnTo>
                  <a:lnTo>
                    <a:pt x="8359" y="5198"/>
                  </a:lnTo>
                  <a:lnTo>
                    <a:pt x="8359" y="3192"/>
                  </a:lnTo>
                  <a:lnTo>
                    <a:pt x="5198" y="3192"/>
                  </a:lnTo>
                  <a:lnTo>
                    <a:pt x="51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0"/>
            <p:cNvSpPr/>
            <p:nvPr/>
          </p:nvSpPr>
          <p:spPr>
            <a:xfrm>
              <a:off x="3610962" y="2494095"/>
              <a:ext cx="98781" cy="90697"/>
            </a:xfrm>
            <a:custGeom>
              <a:rect b="b" l="l" r="r" t="t"/>
              <a:pathLst>
                <a:path extrusionOk="0" h="8360" w="8360">
                  <a:moveTo>
                    <a:pt x="3131" y="1"/>
                  </a:moveTo>
                  <a:lnTo>
                    <a:pt x="3131" y="3132"/>
                  </a:lnTo>
                  <a:lnTo>
                    <a:pt x="0" y="3132"/>
                  </a:lnTo>
                  <a:lnTo>
                    <a:pt x="0" y="5168"/>
                  </a:lnTo>
                  <a:lnTo>
                    <a:pt x="3131" y="5168"/>
                  </a:lnTo>
                  <a:lnTo>
                    <a:pt x="3131" y="8360"/>
                  </a:lnTo>
                  <a:lnTo>
                    <a:pt x="5198" y="8360"/>
                  </a:lnTo>
                  <a:lnTo>
                    <a:pt x="5198" y="5168"/>
                  </a:lnTo>
                  <a:lnTo>
                    <a:pt x="8359" y="5168"/>
                  </a:lnTo>
                  <a:lnTo>
                    <a:pt x="8359" y="3132"/>
                  </a:lnTo>
                  <a:lnTo>
                    <a:pt x="5198" y="3132"/>
                  </a:lnTo>
                  <a:lnTo>
                    <a:pt x="51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0"/>
            <p:cNvSpPr/>
            <p:nvPr/>
          </p:nvSpPr>
          <p:spPr>
            <a:xfrm>
              <a:off x="5096770" y="2318007"/>
              <a:ext cx="56043" cy="51456"/>
            </a:xfrm>
            <a:custGeom>
              <a:rect b="b" l="l" r="r" t="t"/>
              <a:pathLst>
                <a:path extrusionOk="0" h="4743" w="4743">
                  <a:moveTo>
                    <a:pt x="1794" y="1"/>
                  </a:moveTo>
                  <a:lnTo>
                    <a:pt x="1794" y="1794"/>
                  </a:lnTo>
                  <a:lnTo>
                    <a:pt x="0" y="1794"/>
                  </a:lnTo>
                  <a:lnTo>
                    <a:pt x="0" y="2949"/>
                  </a:lnTo>
                  <a:lnTo>
                    <a:pt x="1794" y="2949"/>
                  </a:lnTo>
                  <a:lnTo>
                    <a:pt x="1794" y="4742"/>
                  </a:lnTo>
                  <a:lnTo>
                    <a:pt x="2979" y="4742"/>
                  </a:lnTo>
                  <a:lnTo>
                    <a:pt x="2979" y="2949"/>
                  </a:lnTo>
                  <a:lnTo>
                    <a:pt x="4742" y="2949"/>
                  </a:lnTo>
                  <a:lnTo>
                    <a:pt x="4742" y="1794"/>
                  </a:lnTo>
                  <a:lnTo>
                    <a:pt x="2979" y="1794"/>
                  </a:lnTo>
                  <a:lnTo>
                    <a:pt x="29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0"/>
            <p:cNvSpPr/>
            <p:nvPr/>
          </p:nvSpPr>
          <p:spPr>
            <a:xfrm>
              <a:off x="4154349" y="3031929"/>
              <a:ext cx="10788" cy="9905"/>
            </a:xfrm>
            <a:custGeom>
              <a:rect b="b" l="l" r="r" t="t"/>
              <a:pathLst>
                <a:path extrusionOk="0" h="913" w="913">
                  <a:moveTo>
                    <a:pt x="457" y="1"/>
                  </a:moveTo>
                  <a:cubicBezTo>
                    <a:pt x="214" y="1"/>
                    <a:pt x="1" y="183"/>
                    <a:pt x="1" y="457"/>
                  </a:cubicBezTo>
                  <a:cubicBezTo>
                    <a:pt x="1" y="730"/>
                    <a:pt x="214" y="913"/>
                    <a:pt x="457" y="913"/>
                  </a:cubicBezTo>
                  <a:cubicBezTo>
                    <a:pt x="730" y="913"/>
                    <a:pt x="913" y="730"/>
                    <a:pt x="913" y="457"/>
                  </a:cubicBezTo>
                  <a:cubicBezTo>
                    <a:pt x="913" y="183"/>
                    <a:pt x="730"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0"/>
            <p:cNvSpPr/>
            <p:nvPr/>
          </p:nvSpPr>
          <p:spPr>
            <a:xfrm>
              <a:off x="3259712" y="2415951"/>
              <a:ext cx="10788" cy="9894"/>
            </a:xfrm>
            <a:custGeom>
              <a:rect b="b" l="l" r="r" t="t"/>
              <a:pathLst>
                <a:path extrusionOk="0" h="912" w="913">
                  <a:moveTo>
                    <a:pt x="456" y="0"/>
                  </a:moveTo>
                  <a:cubicBezTo>
                    <a:pt x="183" y="0"/>
                    <a:pt x="0" y="213"/>
                    <a:pt x="0" y="456"/>
                  </a:cubicBezTo>
                  <a:cubicBezTo>
                    <a:pt x="0" y="730"/>
                    <a:pt x="183" y="912"/>
                    <a:pt x="456" y="912"/>
                  </a:cubicBezTo>
                  <a:cubicBezTo>
                    <a:pt x="730" y="912"/>
                    <a:pt x="912" y="730"/>
                    <a:pt x="912" y="456"/>
                  </a:cubicBezTo>
                  <a:cubicBezTo>
                    <a:pt x="912" y="213"/>
                    <a:pt x="730" y="0"/>
                    <a:pt x="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70"/>
            <p:cNvSpPr/>
            <p:nvPr/>
          </p:nvSpPr>
          <p:spPr>
            <a:xfrm>
              <a:off x="3929884" y="2364505"/>
              <a:ext cx="10788" cy="9905"/>
            </a:xfrm>
            <a:custGeom>
              <a:rect b="b" l="l" r="r" t="t"/>
              <a:pathLst>
                <a:path extrusionOk="0" h="913" w="913">
                  <a:moveTo>
                    <a:pt x="457" y="0"/>
                  </a:moveTo>
                  <a:cubicBezTo>
                    <a:pt x="213" y="0"/>
                    <a:pt x="1" y="183"/>
                    <a:pt x="1" y="456"/>
                  </a:cubicBezTo>
                  <a:cubicBezTo>
                    <a:pt x="1" y="730"/>
                    <a:pt x="213" y="912"/>
                    <a:pt x="457" y="912"/>
                  </a:cubicBezTo>
                  <a:cubicBezTo>
                    <a:pt x="730" y="912"/>
                    <a:pt x="913" y="730"/>
                    <a:pt x="913" y="456"/>
                  </a:cubicBezTo>
                  <a:cubicBezTo>
                    <a:pt x="913" y="183"/>
                    <a:pt x="730" y="0"/>
                    <a:pt x="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70"/>
            <p:cNvSpPr/>
            <p:nvPr/>
          </p:nvSpPr>
          <p:spPr>
            <a:xfrm>
              <a:off x="5204152" y="3938441"/>
              <a:ext cx="10788" cy="9905"/>
            </a:xfrm>
            <a:custGeom>
              <a:rect b="b" l="l" r="r" t="t"/>
              <a:pathLst>
                <a:path extrusionOk="0" h="913" w="913">
                  <a:moveTo>
                    <a:pt x="457" y="0"/>
                  </a:moveTo>
                  <a:cubicBezTo>
                    <a:pt x="183" y="0"/>
                    <a:pt x="1" y="183"/>
                    <a:pt x="1" y="456"/>
                  </a:cubicBezTo>
                  <a:cubicBezTo>
                    <a:pt x="1" y="700"/>
                    <a:pt x="183" y="912"/>
                    <a:pt x="457" y="912"/>
                  </a:cubicBezTo>
                  <a:cubicBezTo>
                    <a:pt x="730" y="912"/>
                    <a:pt x="912" y="700"/>
                    <a:pt x="912" y="456"/>
                  </a:cubicBezTo>
                  <a:cubicBezTo>
                    <a:pt x="912" y="213"/>
                    <a:pt x="730" y="0"/>
                    <a:pt x="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 name="Google Shape;1151;p70"/>
            <p:cNvGrpSpPr/>
            <p:nvPr/>
          </p:nvGrpSpPr>
          <p:grpSpPr>
            <a:xfrm>
              <a:off x="5360747" y="2141257"/>
              <a:ext cx="902908" cy="879476"/>
              <a:chOff x="5181745" y="1493998"/>
              <a:chExt cx="1081845" cy="1147692"/>
            </a:xfrm>
          </p:grpSpPr>
          <p:sp>
            <p:nvSpPr>
              <p:cNvPr id="1152" name="Google Shape;1152;p70"/>
              <p:cNvSpPr/>
              <p:nvPr/>
            </p:nvSpPr>
            <p:spPr>
              <a:xfrm>
                <a:off x="6250239" y="2058160"/>
                <a:ext cx="13351" cy="27975"/>
              </a:xfrm>
              <a:custGeom>
                <a:rect b="b" l="l" r="r" t="t"/>
                <a:pathLst>
                  <a:path extrusionOk="0" h="1976" w="943">
                    <a:moveTo>
                      <a:pt x="943" y="0"/>
                    </a:moveTo>
                    <a:cubicBezTo>
                      <a:pt x="213" y="334"/>
                      <a:pt x="1" y="790"/>
                      <a:pt x="244" y="1398"/>
                    </a:cubicBezTo>
                    <a:cubicBezTo>
                      <a:pt x="365" y="1702"/>
                      <a:pt x="639" y="1885"/>
                      <a:pt x="943" y="1976"/>
                    </a:cubicBezTo>
                    <a:lnTo>
                      <a:pt x="9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70"/>
              <p:cNvSpPr/>
              <p:nvPr/>
            </p:nvSpPr>
            <p:spPr>
              <a:xfrm>
                <a:off x="5637022" y="1494423"/>
                <a:ext cx="626568" cy="613303"/>
              </a:xfrm>
              <a:custGeom>
                <a:rect b="b" l="l" r="r" t="t"/>
                <a:pathLst>
                  <a:path extrusionOk="0" h="43320" w="44257">
                    <a:moveTo>
                      <a:pt x="16475" y="153"/>
                    </a:moveTo>
                    <a:cubicBezTo>
                      <a:pt x="16627" y="366"/>
                      <a:pt x="16810" y="518"/>
                      <a:pt x="16779" y="609"/>
                    </a:cubicBezTo>
                    <a:cubicBezTo>
                      <a:pt x="16688" y="761"/>
                      <a:pt x="16566" y="913"/>
                      <a:pt x="16354" y="1004"/>
                    </a:cubicBezTo>
                    <a:cubicBezTo>
                      <a:pt x="16351" y="1009"/>
                      <a:pt x="16346" y="1012"/>
                      <a:pt x="16339" y="1012"/>
                    </a:cubicBezTo>
                    <a:cubicBezTo>
                      <a:pt x="16271" y="1012"/>
                      <a:pt x="16019" y="755"/>
                      <a:pt x="16019" y="700"/>
                    </a:cubicBezTo>
                    <a:cubicBezTo>
                      <a:pt x="16111" y="518"/>
                      <a:pt x="16293" y="396"/>
                      <a:pt x="16475" y="153"/>
                    </a:cubicBezTo>
                    <a:close/>
                    <a:moveTo>
                      <a:pt x="18694" y="700"/>
                    </a:moveTo>
                    <a:cubicBezTo>
                      <a:pt x="18785" y="700"/>
                      <a:pt x="18937" y="852"/>
                      <a:pt x="19089" y="943"/>
                    </a:cubicBezTo>
                    <a:cubicBezTo>
                      <a:pt x="19059" y="1004"/>
                      <a:pt x="19029" y="1065"/>
                      <a:pt x="18998" y="1126"/>
                    </a:cubicBezTo>
                    <a:cubicBezTo>
                      <a:pt x="18846" y="1217"/>
                      <a:pt x="18725" y="1369"/>
                      <a:pt x="18573" y="1369"/>
                    </a:cubicBezTo>
                    <a:cubicBezTo>
                      <a:pt x="18451" y="1308"/>
                      <a:pt x="18329" y="1126"/>
                      <a:pt x="18238" y="1004"/>
                    </a:cubicBezTo>
                    <a:cubicBezTo>
                      <a:pt x="18421" y="913"/>
                      <a:pt x="18542" y="700"/>
                      <a:pt x="18694" y="700"/>
                    </a:cubicBezTo>
                    <a:close/>
                    <a:moveTo>
                      <a:pt x="20822" y="1217"/>
                    </a:moveTo>
                    <a:cubicBezTo>
                      <a:pt x="20913" y="1217"/>
                      <a:pt x="21035" y="1308"/>
                      <a:pt x="21217" y="1460"/>
                    </a:cubicBezTo>
                    <a:cubicBezTo>
                      <a:pt x="21035" y="1612"/>
                      <a:pt x="20913" y="1733"/>
                      <a:pt x="20852" y="1733"/>
                    </a:cubicBezTo>
                    <a:cubicBezTo>
                      <a:pt x="20731" y="1703"/>
                      <a:pt x="20609" y="1582"/>
                      <a:pt x="20548" y="1460"/>
                    </a:cubicBezTo>
                    <a:cubicBezTo>
                      <a:pt x="20609" y="1369"/>
                      <a:pt x="20700" y="1217"/>
                      <a:pt x="20822" y="1217"/>
                    </a:cubicBezTo>
                    <a:close/>
                    <a:moveTo>
                      <a:pt x="7269" y="719"/>
                    </a:moveTo>
                    <a:cubicBezTo>
                      <a:pt x="7461" y="719"/>
                      <a:pt x="7638" y="931"/>
                      <a:pt x="7904" y="1369"/>
                    </a:cubicBezTo>
                    <a:cubicBezTo>
                      <a:pt x="7812" y="1399"/>
                      <a:pt x="7782" y="1460"/>
                      <a:pt x="7752" y="1460"/>
                    </a:cubicBezTo>
                    <a:cubicBezTo>
                      <a:pt x="7539" y="1612"/>
                      <a:pt x="7326" y="1733"/>
                      <a:pt x="7083" y="1885"/>
                    </a:cubicBezTo>
                    <a:cubicBezTo>
                      <a:pt x="6901" y="1673"/>
                      <a:pt x="6749" y="1460"/>
                      <a:pt x="6597" y="1278"/>
                    </a:cubicBezTo>
                    <a:cubicBezTo>
                      <a:pt x="6892" y="908"/>
                      <a:pt x="7087" y="719"/>
                      <a:pt x="7269" y="719"/>
                    </a:cubicBezTo>
                    <a:close/>
                    <a:moveTo>
                      <a:pt x="9606" y="1004"/>
                    </a:moveTo>
                    <a:cubicBezTo>
                      <a:pt x="9758" y="1278"/>
                      <a:pt x="9940" y="1551"/>
                      <a:pt x="9940" y="1764"/>
                    </a:cubicBezTo>
                    <a:cubicBezTo>
                      <a:pt x="9940" y="1936"/>
                      <a:pt x="9616" y="2162"/>
                      <a:pt x="9452" y="2162"/>
                    </a:cubicBezTo>
                    <a:cubicBezTo>
                      <a:pt x="9442" y="2162"/>
                      <a:pt x="9432" y="2161"/>
                      <a:pt x="9423" y="2159"/>
                    </a:cubicBezTo>
                    <a:cubicBezTo>
                      <a:pt x="9150" y="2129"/>
                      <a:pt x="8968" y="1855"/>
                      <a:pt x="8664" y="1642"/>
                    </a:cubicBezTo>
                    <a:cubicBezTo>
                      <a:pt x="9059" y="1369"/>
                      <a:pt x="9302" y="1217"/>
                      <a:pt x="9606" y="1004"/>
                    </a:cubicBezTo>
                    <a:close/>
                    <a:moveTo>
                      <a:pt x="11656" y="1663"/>
                    </a:moveTo>
                    <a:cubicBezTo>
                      <a:pt x="11674" y="1663"/>
                      <a:pt x="11690" y="1666"/>
                      <a:pt x="11703" y="1673"/>
                    </a:cubicBezTo>
                    <a:cubicBezTo>
                      <a:pt x="11886" y="1733"/>
                      <a:pt x="12098" y="2007"/>
                      <a:pt x="12068" y="2159"/>
                    </a:cubicBezTo>
                    <a:cubicBezTo>
                      <a:pt x="12068" y="2341"/>
                      <a:pt x="11794" y="2493"/>
                      <a:pt x="11551" y="2767"/>
                    </a:cubicBezTo>
                    <a:cubicBezTo>
                      <a:pt x="11399" y="2402"/>
                      <a:pt x="11247" y="2159"/>
                      <a:pt x="11247" y="1916"/>
                    </a:cubicBezTo>
                    <a:cubicBezTo>
                      <a:pt x="11247" y="1862"/>
                      <a:pt x="11512" y="1663"/>
                      <a:pt x="11656" y="1663"/>
                    </a:cubicBezTo>
                    <a:close/>
                    <a:moveTo>
                      <a:pt x="13770" y="2129"/>
                    </a:moveTo>
                    <a:cubicBezTo>
                      <a:pt x="13922" y="2129"/>
                      <a:pt x="14074" y="2311"/>
                      <a:pt x="14317" y="2493"/>
                    </a:cubicBezTo>
                    <a:cubicBezTo>
                      <a:pt x="14092" y="2690"/>
                      <a:pt x="13919" y="2861"/>
                      <a:pt x="13846" y="2861"/>
                    </a:cubicBezTo>
                    <a:cubicBezTo>
                      <a:pt x="13840" y="2861"/>
                      <a:pt x="13835" y="2860"/>
                      <a:pt x="13831" y="2858"/>
                    </a:cubicBezTo>
                    <a:cubicBezTo>
                      <a:pt x="13679" y="2767"/>
                      <a:pt x="13557" y="2585"/>
                      <a:pt x="13405" y="2433"/>
                    </a:cubicBezTo>
                    <a:cubicBezTo>
                      <a:pt x="13527" y="2311"/>
                      <a:pt x="13679" y="2129"/>
                      <a:pt x="13770" y="2129"/>
                    </a:cubicBezTo>
                    <a:close/>
                    <a:moveTo>
                      <a:pt x="16050" y="2402"/>
                    </a:moveTo>
                    <a:cubicBezTo>
                      <a:pt x="16171" y="2585"/>
                      <a:pt x="16323" y="2706"/>
                      <a:pt x="16323" y="2797"/>
                    </a:cubicBezTo>
                    <a:cubicBezTo>
                      <a:pt x="16323" y="2919"/>
                      <a:pt x="16171" y="3010"/>
                      <a:pt x="16050" y="3101"/>
                    </a:cubicBezTo>
                    <a:cubicBezTo>
                      <a:pt x="15959" y="3010"/>
                      <a:pt x="15807" y="2919"/>
                      <a:pt x="15746" y="2797"/>
                    </a:cubicBezTo>
                    <a:cubicBezTo>
                      <a:pt x="15746" y="2706"/>
                      <a:pt x="15898" y="2585"/>
                      <a:pt x="16050" y="2402"/>
                    </a:cubicBezTo>
                    <a:close/>
                    <a:moveTo>
                      <a:pt x="18253" y="2916"/>
                    </a:moveTo>
                    <a:cubicBezTo>
                      <a:pt x="18322" y="2916"/>
                      <a:pt x="18462" y="3082"/>
                      <a:pt x="18603" y="3223"/>
                    </a:cubicBezTo>
                    <a:cubicBezTo>
                      <a:pt x="18421" y="3375"/>
                      <a:pt x="18299" y="3557"/>
                      <a:pt x="18177" y="3557"/>
                    </a:cubicBezTo>
                    <a:cubicBezTo>
                      <a:pt x="18086" y="3557"/>
                      <a:pt x="17965" y="3375"/>
                      <a:pt x="17843" y="3253"/>
                    </a:cubicBezTo>
                    <a:cubicBezTo>
                      <a:pt x="17965" y="3101"/>
                      <a:pt x="18086" y="2949"/>
                      <a:pt x="18238" y="2919"/>
                    </a:cubicBezTo>
                    <a:cubicBezTo>
                      <a:pt x="18243" y="2917"/>
                      <a:pt x="18248" y="2916"/>
                      <a:pt x="18253" y="2916"/>
                    </a:cubicBezTo>
                    <a:close/>
                    <a:moveTo>
                      <a:pt x="20396" y="3405"/>
                    </a:moveTo>
                    <a:cubicBezTo>
                      <a:pt x="20457" y="3496"/>
                      <a:pt x="20670" y="3557"/>
                      <a:pt x="20670" y="3679"/>
                    </a:cubicBezTo>
                    <a:cubicBezTo>
                      <a:pt x="20670" y="3770"/>
                      <a:pt x="20548" y="3861"/>
                      <a:pt x="20427" y="4104"/>
                    </a:cubicBezTo>
                    <a:cubicBezTo>
                      <a:pt x="20275" y="3892"/>
                      <a:pt x="20153" y="3831"/>
                      <a:pt x="20153" y="3709"/>
                    </a:cubicBezTo>
                    <a:cubicBezTo>
                      <a:pt x="20153" y="3618"/>
                      <a:pt x="20305" y="3496"/>
                      <a:pt x="20396" y="3405"/>
                    </a:cubicBezTo>
                    <a:close/>
                    <a:moveTo>
                      <a:pt x="6870" y="2949"/>
                    </a:moveTo>
                    <a:cubicBezTo>
                      <a:pt x="7083" y="3010"/>
                      <a:pt x="7326" y="3314"/>
                      <a:pt x="7600" y="3527"/>
                    </a:cubicBezTo>
                    <a:cubicBezTo>
                      <a:pt x="7326" y="3679"/>
                      <a:pt x="7205" y="3770"/>
                      <a:pt x="7144" y="3831"/>
                    </a:cubicBezTo>
                    <a:cubicBezTo>
                      <a:pt x="7022" y="3922"/>
                      <a:pt x="6901" y="3983"/>
                      <a:pt x="6718" y="4135"/>
                    </a:cubicBezTo>
                    <a:cubicBezTo>
                      <a:pt x="6566" y="3861"/>
                      <a:pt x="6262" y="3648"/>
                      <a:pt x="6293" y="3405"/>
                    </a:cubicBezTo>
                    <a:cubicBezTo>
                      <a:pt x="6262" y="3253"/>
                      <a:pt x="6627" y="2949"/>
                      <a:pt x="6870" y="2949"/>
                    </a:cubicBezTo>
                    <a:close/>
                    <a:moveTo>
                      <a:pt x="9180" y="3223"/>
                    </a:moveTo>
                    <a:cubicBezTo>
                      <a:pt x="9332" y="3496"/>
                      <a:pt x="9484" y="3709"/>
                      <a:pt x="9636" y="3922"/>
                    </a:cubicBezTo>
                    <a:cubicBezTo>
                      <a:pt x="9343" y="4229"/>
                      <a:pt x="9178" y="4389"/>
                      <a:pt x="9035" y="4389"/>
                    </a:cubicBezTo>
                    <a:cubicBezTo>
                      <a:pt x="8867" y="4389"/>
                      <a:pt x="8730" y="4169"/>
                      <a:pt x="8451" y="3709"/>
                    </a:cubicBezTo>
                    <a:cubicBezTo>
                      <a:pt x="8542" y="3679"/>
                      <a:pt x="8664" y="3557"/>
                      <a:pt x="8816" y="3496"/>
                    </a:cubicBezTo>
                    <a:cubicBezTo>
                      <a:pt x="8907" y="3405"/>
                      <a:pt x="9028" y="3344"/>
                      <a:pt x="9180" y="3223"/>
                    </a:cubicBezTo>
                    <a:close/>
                    <a:moveTo>
                      <a:pt x="11399" y="3770"/>
                    </a:moveTo>
                    <a:cubicBezTo>
                      <a:pt x="11490" y="3952"/>
                      <a:pt x="11642" y="4165"/>
                      <a:pt x="11794" y="4408"/>
                    </a:cubicBezTo>
                    <a:cubicBezTo>
                      <a:pt x="11582" y="4560"/>
                      <a:pt x="11399" y="4682"/>
                      <a:pt x="11156" y="4834"/>
                    </a:cubicBezTo>
                    <a:cubicBezTo>
                      <a:pt x="10579" y="4165"/>
                      <a:pt x="10579" y="4104"/>
                      <a:pt x="11399" y="3770"/>
                    </a:cubicBezTo>
                    <a:close/>
                    <a:moveTo>
                      <a:pt x="13679" y="4378"/>
                    </a:moveTo>
                    <a:cubicBezTo>
                      <a:pt x="13740" y="4378"/>
                      <a:pt x="13892" y="4651"/>
                      <a:pt x="13861" y="4743"/>
                    </a:cubicBezTo>
                    <a:cubicBezTo>
                      <a:pt x="13740" y="4895"/>
                      <a:pt x="13557" y="5077"/>
                      <a:pt x="13405" y="5077"/>
                    </a:cubicBezTo>
                    <a:cubicBezTo>
                      <a:pt x="13253" y="5077"/>
                      <a:pt x="13101" y="4864"/>
                      <a:pt x="12919" y="4712"/>
                    </a:cubicBezTo>
                    <a:cubicBezTo>
                      <a:pt x="12949" y="4621"/>
                      <a:pt x="12949" y="4560"/>
                      <a:pt x="12949" y="4530"/>
                    </a:cubicBezTo>
                    <a:cubicBezTo>
                      <a:pt x="13162" y="4439"/>
                      <a:pt x="13436" y="4378"/>
                      <a:pt x="13679" y="4378"/>
                    </a:cubicBezTo>
                    <a:close/>
                    <a:moveTo>
                      <a:pt x="15583" y="4740"/>
                    </a:moveTo>
                    <a:cubicBezTo>
                      <a:pt x="15587" y="4740"/>
                      <a:pt x="15591" y="4741"/>
                      <a:pt x="15594" y="4743"/>
                    </a:cubicBezTo>
                    <a:cubicBezTo>
                      <a:pt x="15746" y="4773"/>
                      <a:pt x="15959" y="4925"/>
                      <a:pt x="15989" y="5077"/>
                    </a:cubicBezTo>
                    <a:cubicBezTo>
                      <a:pt x="16019" y="5199"/>
                      <a:pt x="15837" y="5381"/>
                      <a:pt x="15685" y="5624"/>
                    </a:cubicBezTo>
                    <a:cubicBezTo>
                      <a:pt x="15503" y="5351"/>
                      <a:pt x="15351" y="5229"/>
                      <a:pt x="15290" y="5047"/>
                    </a:cubicBezTo>
                    <a:cubicBezTo>
                      <a:pt x="15261" y="4989"/>
                      <a:pt x="15505" y="4740"/>
                      <a:pt x="15583" y="4740"/>
                    </a:cubicBezTo>
                    <a:close/>
                    <a:moveTo>
                      <a:pt x="17813" y="5138"/>
                    </a:moveTo>
                    <a:cubicBezTo>
                      <a:pt x="17965" y="5199"/>
                      <a:pt x="18086" y="5351"/>
                      <a:pt x="18269" y="5533"/>
                    </a:cubicBezTo>
                    <a:cubicBezTo>
                      <a:pt x="18102" y="5644"/>
                      <a:pt x="17961" y="5780"/>
                      <a:pt x="17892" y="5780"/>
                    </a:cubicBezTo>
                    <a:cubicBezTo>
                      <a:pt x="17885" y="5780"/>
                      <a:pt x="17879" y="5779"/>
                      <a:pt x="17873" y="5776"/>
                    </a:cubicBezTo>
                    <a:cubicBezTo>
                      <a:pt x="17721" y="5685"/>
                      <a:pt x="17630" y="5503"/>
                      <a:pt x="17509" y="5381"/>
                    </a:cubicBezTo>
                    <a:cubicBezTo>
                      <a:pt x="17570" y="5320"/>
                      <a:pt x="17721" y="5138"/>
                      <a:pt x="17813" y="5138"/>
                    </a:cubicBezTo>
                    <a:close/>
                    <a:moveTo>
                      <a:pt x="20062" y="5503"/>
                    </a:moveTo>
                    <a:cubicBezTo>
                      <a:pt x="20153" y="5685"/>
                      <a:pt x="20244" y="5806"/>
                      <a:pt x="20244" y="5898"/>
                    </a:cubicBezTo>
                    <a:cubicBezTo>
                      <a:pt x="20244" y="5958"/>
                      <a:pt x="20092" y="6050"/>
                      <a:pt x="20001" y="6110"/>
                    </a:cubicBezTo>
                    <a:cubicBezTo>
                      <a:pt x="19940" y="5989"/>
                      <a:pt x="19819" y="5928"/>
                      <a:pt x="19788" y="5806"/>
                    </a:cubicBezTo>
                    <a:cubicBezTo>
                      <a:pt x="19788" y="5746"/>
                      <a:pt x="19910" y="5655"/>
                      <a:pt x="20062" y="5503"/>
                    </a:cubicBezTo>
                    <a:close/>
                    <a:moveTo>
                      <a:pt x="6471" y="5149"/>
                    </a:moveTo>
                    <a:cubicBezTo>
                      <a:pt x="6650" y="5149"/>
                      <a:pt x="6805" y="5379"/>
                      <a:pt x="7083" y="5837"/>
                    </a:cubicBezTo>
                    <a:cubicBezTo>
                      <a:pt x="6901" y="5989"/>
                      <a:pt x="6688" y="6141"/>
                      <a:pt x="6414" y="6384"/>
                    </a:cubicBezTo>
                    <a:cubicBezTo>
                      <a:pt x="6232" y="6110"/>
                      <a:pt x="6080" y="5898"/>
                      <a:pt x="5867" y="5655"/>
                    </a:cubicBezTo>
                    <a:cubicBezTo>
                      <a:pt x="6148" y="5318"/>
                      <a:pt x="6318" y="5149"/>
                      <a:pt x="6471" y="5149"/>
                    </a:cubicBezTo>
                    <a:close/>
                    <a:moveTo>
                      <a:pt x="8755" y="5411"/>
                    </a:moveTo>
                    <a:cubicBezTo>
                      <a:pt x="8907" y="5746"/>
                      <a:pt x="9059" y="5989"/>
                      <a:pt x="9150" y="6262"/>
                    </a:cubicBezTo>
                    <a:cubicBezTo>
                      <a:pt x="9150" y="6320"/>
                      <a:pt x="8853" y="6539"/>
                      <a:pt x="8717" y="6539"/>
                    </a:cubicBezTo>
                    <a:cubicBezTo>
                      <a:pt x="8709" y="6539"/>
                      <a:pt x="8701" y="6538"/>
                      <a:pt x="8694" y="6536"/>
                    </a:cubicBezTo>
                    <a:cubicBezTo>
                      <a:pt x="8451" y="6445"/>
                      <a:pt x="8268" y="6232"/>
                      <a:pt x="7995" y="5989"/>
                    </a:cubicBezTo>
                    <a:cubicBezTo>
                      <a:pt x="8268" y="5776"/>
                      <a:pt x="8512" y="5624"/>
                      <a:pt x="8755" y="5411"/>
                    </a:cubicBezTo>
                    <a:close/>
                    <a:moveTo>
                      <a:pt x="10943" y="5928"/>
                    </a:moveTo>
                    <a:cubicBezTo>
                      <a:pt x="11095" y="6141"/>
                      <a:pt x="11247" y="6384"/>
                      <a:pt x="11399" y="6566"/>
                    </a:cubicBezTo>
                    <a:cubicBezTo>
                      <a:pt x="11134" y="6888"/>
                      <a:pt x="10958" y="7049"/>
                      <a:pt x="10813" y="7049"/>
                    </a:cubicBezTo>
                    <a:cubicBezTo>
                      <a:pt x="10643" y="7049"/>
                      <a:pt x="10516" y="6827"/>
                      <a:pt x="10335" y="6384"/>
                    </a:cubicBezTo>
                    <a:cubicBezTo>
                      <a:pt x="10487" y="6232"/>
                      <a:pt x="10670" y="6110"/>
                      <a:pt x="10943" y="5928"/>
                    </a:cubicBezTo>
                    <a:close/>
                    <a:moveTo>
                      <a:pt x="13132" y="6384"/>
                    </a:moveTo>
                    <a:cubicBezTo>
                      <a:pt x="13284" y="6566"/>
                      <a:pt x="13527" y="6810"/>
                      <a:pt x="13466" y="6840"/>
                    </a:cubicBezTo>
                    <a:cubicBezTo>
                      <a:pt x="13375" y="7022"/>
                      <a:pt x="13162" y="7205"/>
                      <a:pt x="12949" y="7235"/>
                    </a:cubicBezTo>
                    <a:cubicBezTo>
                      <a:pt x="12941" y="7241"/>
                      <a:pt x="12932" y="7243"/>
                      <a:pt x="12923" y="7243"/>
                    </a:cubicBezTo>
                    <a:cubicBezTo>
                      <a:pt x="12826" y="7243"/>
                      <a:pt x="12662" y="6981"/>
                      <a:pt x="12524" y="6870"/>
                    </a:cubicBezTo>
                    <a:cubicBezTo>
                      <a:pt x="12706" y="6718"/>
                      <a:pt x="12919" y="6566"/>
                      <a:pt x="13132" y="6384"/>
                    </a:cubicBezTo>
                    <a:close/>
                    <a:moveTo>
                      <a:pt x="15259" y="6901"/>
                    </a:moveTo>
                    <a:cubicBezTo>
                      <a:pt x="15411" y="6901"/>
                      <a:pt x="15533" y="7053"/>
                      <a:pt x="15807" y="7265"/>
                    </a:cubicBezTo>
                    <a:cubicBezTo>
                      <a:pt x="15563" y="7448"/>
                      <a:pt x="15411" y="7661"/>
                      <a:pt x="15259" y="7661"/>
                    </a:cubicBezTo>
                    <a:cubicBezTo>
                      <a:pt x="15107" y="7630"/>
                      <a:pt x="14986" y="7417"/>
                      <a:pt x="14895" y="7265"/>
                    </a:cubicBezTo>
                    <a:cubicBezTo>
                      <a:pt x="14986" y="7144"/>
                      <a:pt x="15107" y="6901"/>
                      <a:pt x="15259" y="6901"/>
                    </a:cubicBezTo>
                    <a:close/>
                    <a:moveTo>
                      <a:pt x="17478" y="7326"/>
                    </a:moveTo>
                    <a:cubicBezTo>
                      <a:pt x="17570" y="7448"/>
                      <a:pt x="17782" y="7569"/>
                      <a:pt x="17782" y="7661"/>
                    </a:cubicBezTo>
                    <a:cubicBezTo>
                      <a:pt x="17782" y="7782"/>
                      <a:pt x="17630" y="7904"/>
                      <a:pt x="17478" y="8117"/>
                    </a:cubicBezTo>
                    <a:cubicBezTo>
                      <a:pt x="17326" y="7934"/>
                      <a:pt x="17114" y="7782"/>
                      <a:pt x="17174" y="7721"/>
                    </a:cubicBezTo>
                    <a:cubicBezTo>
                      <a:pt x="17205" y="7569"/>
                      <a:pt x="17357" y="7448"/>
                      <a:pt x="17478" y="7326"/>
                    </a:cubicBezTo>
                    <a:close/>
                    <a:moveTo>
                      <a:pt x="19715" y="7778"/>
                    </a:moveTo>
                    <a:cubicBezTo>
                      <a:pt x="19785" y="7778"/>
                      <a:pt x="19923" y="7914"/>
                      <a:pt x="20062" y="8025"/>
                    </a:cubicBezTo>
                    <a:cubicBezTo>
                      <a:pt x="19849" y="8177"/>
                      <a:pt x="19758" y="8269"/>
                      <a:pt x="19606" y="8329"/>
                    </a:cubicBezTo>
                    <a:cubicBezTo>
                      <a:pt x="19545" y="8329"/>
                      <a:pt x="19454" y="8177"/>
                      <a:pt x="19363" y="8086"/>
                    </a:cubicBezTo>
                    <a:cubicBezTo>
                      <a:pt x="19484" y="7965"/>
                      <a:pt x="19606" y="7873"/>
                      <a:pt x="19697" y="7782"/>
                    </a:cubicBezTo>
                    <a:cubicBezTo>
                      <a:pt x="19703" y="7780"/>
                      <a:pt x="19709" y="7778"/>
                      <a:pt x="19715" y="7778"/>
                    </a:cubicBezTo>
                    <a:close/>
                    <a:moveTo>
                      <a:pt x="6232" y="7174"/>
                    </a:moveTo>
                    <a:cubicBezTo>
                      <a:pt x="6414" y="7478"/>
                      <a:pt x="6566" y="7721"/>
                      <a:pt x="6749" y="7965"/>
                    </a:cubicBezTo>
                    <a:lnTo>
                      <a:pt x="5958" y="8542"/>
                    </a:lnTo>
                    <a:cubicBezTo>
                      <a:pt x="5776" y="8269"/>
                      <a:pt x="5563" y="7995"/>
                      <a:pt x="5350" y="7752"/>
                    </a:cubicBezTo>
                    <a:cubicBezTo>
                      <a:pt x="5624" y="7600"/>
                      <a:pt x="5867" y="7417"/>
                      <a:pt x="6232" y="7174"/>
                    </a:cubicBezTo>
                    <a:close/>
                    <a:moveTo>
                      <a:pt x="8274" y="7861"/>
                    </a:moveTo>
                    <a:cubicBezTo>
                      <a:pt x="8390" y="7861"/>
                      <a:pt x="8513" y="7932"/>
                      <a:pt x="8664" y="8117"/>
                    </a:cubicBezTo>
                    <a:cubicBezTo>
                      <a:pt x="8876" y="8421"/>
                      <a:pt x="8724" y="8603"/>
                      <a:pt x="8512" y="8785"/>
                    </a:cubicBezTo>
                    <a:cubicBezTo>
                      <a:pt x="8408" y="8837"/>
                      <a:pt x="8325" y="8859"/>
                      <a:pt x="8257" y="8859"/>
                    </a:cubicBezTo>
                    <a:cubicBezTo>
                      <a:pt x="7923" y="8859"/>
                      <a:pt x="7943" y="8339"/>
                      <a:pt x="7691" y="8238"/>
                    </a:cubicBezTo>
                    <a:cubicBezTo>
                      <a:pt x="7917" y="8050"/>
                      <a:pt x="8085" y="7861"/>
                      <a:pt x="8274" y="7861"/>
                    </a:cubicBezTo>
                    <a:close/>
                    <a:moveTo>
                      <a:pt x="10427" y="8238"/>
                    </a:moveTo>
                    <a:cubicBezTo>
                      <a:pt x="10639" y="8238"/>
                      <a:pt x="10791" y="8512"/>
                      <a:pt x="11034" y="8724"/>
                    </a:cubicBezTo>
                    <a:cubicBezTo>
                      <a:pt x="10833" y="8897"/>
                      <a:pt x="10604" y="9152"/>
                      <a:pt x="10503" y="9152"/>
                    </a:cubicBezTo>
                    <a:cubicBezTo>
                      <a:pt x="10497" y="9152"/>
                      <a:pt x="10492" y="9152"/>
                      <a:pt x="10487" y="9150"/>
                    </a:cubicBezTo>
                    <a:cubicBezTo>
                      <a:pt x="10275" y="9089"/>
                      <a:pt x="10062" y="8846"/>
                      <a:pt x="10031" y="8664"/>
                    </a:cubicBezTo>
                    <a:cubicBezTo>
                      <a:pt x="9971" y="8542"/>
                      <a:pt x="10275" y="8238"/>
                      <a:pt x="10427" y="8238"/>
                    </a:cubicBezTo>
                    <a:close/>
                    <a:moveTo>
                      <a:pt x="12706" y="8633"/>
                    </a:moveTo>
                    <a:cubicBezTo>
                      <a:pt x="12828" y="8785"/>
                      <a:pt x="13010" y="8968"/>
                      <a:pt x="13071" y="9150"/>
                    </a:cubicBezTo>
                    <a:cubicBezTo>
                      <a:pt x="13101" y="9272"/>
                      <a:pt x="12828" y="9424"/>
                      <a:pt x="12645" y="9606"/>
                    </a:cubicBezTo>
                    <a:cubicBezTo>
                      <a:pt x="12493" y="9363"/>
                      <a:pt x="12311" y="9180"/>
                      <a:pt x="12311" y="9028"/>
                    </a:cubicBezTo>
                    <a:cubicBezTo>
                      <a:pt x="12341" y="8876"/>
                      <a:pt x="12554" y="8785"/>
                      <a:pt x="12706" y="8633"/>
                    </a:cubicBezTo>
                    <a:close/>
                    <a:moveTo>
                      <a:pt x="14895" y="9089"/>
                    </a:moveTo>
                    <a:cubicBezTo>
                      <a:pt x="15047" y="9089"/>
                      <a:pt x="15168" y="9272"/>
                      <a:pt x="15411" y="9424"/>
                    </a:cubicBezTo>
                    <a:cubicBezTo>
                      <a:pt x="15138" y="9606"/>
                      <a:pt x="14955" y="9788"/>
                      <a:pt x="14895" y="9788"/>
                    </a:cubicBezTo>
                    <a:cubicBezTo>
                      <a:pt x="14743" y="9758"/>
                      <a:pt x="14530" y="9576"/>
                      <a:pt x="14530" y="9424"/>
                    </a:cubicBezTo>
                    <a:cubicBezTo>
                      <a:pt x="14530" y="9302"/>
                      <a:pt x="14773" y="9089"/>
                      <a:pt x="14895" y="9089"/>
                    </a:cubicBezTo>
                    <a:close/>
                    <a:moveTo>
                      <a:pt x="17053" y="9545"/>
                    </a:moveTo>
                    <a:cubicBezTo>
                      <a:pt x="17174" y="9636"/>
                      <a:pt x="17357" y="9788"/>
                      <a:pt x="17357" y="9910"/>
                    </a:cubicBezTo>
                    <a:cubicBezTo>
                      <a:pt x="17357" y="10031"/>
                      <a:pt x="17174" y="10153"/>
                      <a:pt x="16962" y="10335"/>
                    </a:cubicBezTo>
                    <a:cubicBezTo>
                      <a:pt x="16870" y="10153"/>
                      <a:pt x="16658" y="10001"/>
                      <a:pt x="16688" y="9879"/>
                    </a:cubicBezTo>
                    <a:cubicBezTo>
                      <a:pt x="16749" y="9758"/>
                      <a:pt x="16931" y="9636"/>
                      <a:pt x="17053" y="9545"/>
                    </a:cubicBezTo>
                    <a:close/>
                    <a:moveTo>
                      <a:pt x="19302" y="9971"/>
                    </a:moveTo>
                    <a:cubicBezTo>
                      <a:pt x="19363" y="10001"/>
                      <a:pt x="19484" y="10092"/>
                      <a:pt x="19636" y="10244"/>
                    </a:cubicBezTo>
                    <a:cubicBezTo>
                      <a:pt x="19454" y="10366"/>
                      <a:pt x="19302" y="10487"/>
                      <a:pt x="19150" y="10518"/>
                    </a:cubicBezTo>
                    <a:cubicBezTo>
                      <a:pt x="19089" y="10518"/>
                      <a:pt x="18998" y="10366"/>
                      <a:pt x="18907" y="10275"/>
                    </a:cubicBezTo>
                    <a:cubicBezTo>
                      <a:pt x="19029" y="10183"/>
                      <a:pt x="19150" y="10062"/>
                      <a:pt x="19302" y="9971"/>
                    </a:cubicBezTo>
                    <a:close/>
                    <a:moveTo>
                      <a:pt x="5806" y="9393"/>
                    </a:moveTo>
                    <a:cubicBezTo>
                      <a:pt x="5989" y="9697"/>
                      <a:pt x="6141" y="9940"/>
                      <a:pt x="6323" y="10244"/>
                    </a:cubicBezTo>
                    <a:cubicBezTo>
                      <a:pt x="6050" y="10457"/>
                      <a:pt x="5837" y="10639"/>
                      <a:pt x="5533" y="10852"/>
                    </a:cubicBezTo>
                    <a:cubicBezTo>
                      <a:pt x="5350" y="10548"/>
                      <a:pt x="5138" y="10305"/>
                      <a:pt x="4925" y="10001"/>
                    </a:cubicBezTo>
                    <a:cubicBezTo>
                      <a:pt x="5229" y="9758"/>
                      <a:pt x="5502" y="9576"/>
                      <a:pt x="5806" y="9393"/>
                    </a:cubicBezTo>
                    <a:close/>
                    <a:moveTo>
                      <a:pt x="21460" y="10396"/>
                    </a:moveTo>
                    <a:cubicBezTo>
                      <a:pt x="21521" y="10396"/>
                      <a:pt x="21612" y="10518"/>
                      <a:pt x="21764" y="10639"/>
                    </a:cubicBezTo>
                    <a:cubicBezTo>
                      <a:pt x="21662" y="10742"/>
                      <a:pt x="21559" y="10866"/>
                      <a:pt x="21511" y="10866"/>
                    </a:cubicBezTo>
                    <a:cubicBezTo>
                      <a:pt x="21502" y="10866"/>
                      <a:pt x="21495" y="10862"/>
                      <a:pt x="21491" y="10852"/>
                    </a:cubicBezTo>
                    <a:cubicBezTo>
                      <a:pt x="21369" y="10822"/>
                      <a:pt x="21308" y="10700"/>
                      <a:pt x="21217" y="10639"/>
                    </a:cubicBezTo>
                    <a:cubicBezTo>
                      <a:pt x="21308" y="10518"/>
                      <a:pt x="21369" y="10396"/>
                      <a:pt x="21460" y="10396"/>
                    </a:cubicBezTo>
                    <a:close/>
                    <a:moveTo>
                      <a:pt x="7964" y="9879"/>
                    </a:moveTo>
                    <a:cubicBezTo>
                      <a:pt x="8603" y="10639"/>
                      <a:pt x="8603" y="10639"/>
                      <a:pt x="7752" y="11156"/>
                    </a:cubicBezTo>
                    <a:cubicBezTo>
                      <a:pt x="7539" y="10913"/>
                      <a:pt x="7387" y="10670"/>
                      <a:pt x="7205" y="10396"/>
                    </a:cubicBezTo>
                    <a:cubicBezTo>
                      <a:pt x="7478" y="10214"/>
                      <a:pt x="7752" y="10062"/>
                      <a:pt x="7964" y="9879"/>
                    </a:cubicBezTo>
                    <a:close/>
                    <a:moveTo>
                      <a:pt x="10183" y="10396"/>
                    </a:moveTo>
                    <a:cubicBezTo>
                      <a:pt x="10275" y="10396"/>
                      <a:pt x="10639" y="10791"/>
                      <a:pt x="10579" y="10852"/>
                    </a:cubicBezTo>
                    <a:cubicBezTo>
                      <a:pt x="10487" y="11095"/>
                      <a:pt x="10214" y="11247"/>
                      <a:pt x="9940" y="11521"/>
                    </a:cubicBezTo>
                    <a:cubicBezTo>
                      <a:pt x="9788" y="11247"/>
                      <a:pt x="9575" y="11004"/>
                      <a:pt x="9606" y="10852"/>
                    </a:cubicBezTo>
                    <a:cubicBezTo>
                      <a:pt x="9667" y="10670"/>
                      <a:pt x="9940" y="10457"/>
                      <a:pt x="10183" y="10396"/>
                    </a:cubicBezTo>
                    <a:close/>
                    <a:moveTo>
                      <a:pt x="12311" y="10822"/>
                    </a:moveTo>
                    <a:cubicBezTo>
                      <a:pt x="12463" y="10822"/>
                      <a:pt x="12645" y="11095"/>
                      <a:pt x="12919" y="11278"/>
                    </a:cubicBezTo>
                    <a:cubicBezTo>
                      <a:pt x="12661" y="11450"/>
                      <a:pt x="12430" y="11675"/>
                      <a:pt x="12328" y="11675"/>
                    </a:cubicBezTo>
                    <a:cubicBezTo>
                      <a:pt x="12322" y="11675"/>
                      <a:pt x="12316" y="11675"/>
                      <a:pt x="12311" y="11673"/>
                    </a:cubicBezTo>
                    <a:cubicBezTo>
                      <a:pt x="12098" y="11612"/>
                      <a:pt x="11946" y="11369"/>
                      <a:pt x="11794" y="11217"/>
                    </a:cubicBezTo>
                    <a:cubicBezTo>
                      <a:pt x="11946" y="11065"/>
                      <a:pt x="12159" y="10822"/>
                      <a:pt x="12311" y="10822"/>
                    </a:cubicBezTo>
                    <a:close/>
                    <a:moveTo>
                      <a:pt x="14438" y="11360"/>
                    </a:moveTo>
                    <a:cubicBezTo>
                      <a:pt x="14450" y="11360"/>
                      <a:pt x="14460" y="11363"/>
                      <a:pt x="14469" y="11369"/>
                    </a:cubicBezTo>
                    <a:cubicBezTo>
                      <a:pt x="14652" y="11399"/>
                      <a:pt x="14773" y="11582"/>
                      <a:pt x="14986" y="11764"/>
                    </a:cubicBezTo>
                    <a:cubicBezTo>
                      <a:pt x="14761" y="11905"/>
                      <a:pt x="14562" y="12071"/>
                      <a:pt x="14485" y="12071"/>
                    </a:cubicBezTo>
                    <a:cubicBezTo>
                      <a:pt x="14479" y="12071"/>
                      <a:pt x="14474" y="12070"/>
                      <a:pt x="14469" y="12068"/>
                    </a:cubicBezTo>
                    <a:cubicBezTo>
                      <a:pt x="14317" y="12007"/>
                      <a:pt x="14196" y="11825"/>
                      <a:pt x="14135" y="11612"/>
                    </a:cubicBezTo>
                    <a:cubicBezTo>
                      <a:pt x="14135" y="11585"/>
                      <a:pt x="14332" y="11360"/>
                      <a:pt x="14438" y="11360"/>
                    </a:cubicBezTo>
                    <a:close/>
                    <a:moveTo>
                      <a:pt x="16627" y="11764"/>
                    </a:moveTo>
                    <a:cubicBezTo>
                      <a:pt x="16749" y="11825"/>
                      <a:pt x="16870" y="11977"/>
                      <a:pt x="17053" y="12068"/>
                    </a:cubicBezTo>
                    <a:cubicBezTo>
                      <a:pt x="16901" y="12220"/>
                      <a:pt x="16779" y="12311"/>
                      <a:pt x="16658" y="12433"/>
                    </a:cubicBezTo>
                    <a:cubicBezTo>
                      <a:pt x="16566" y="12311"/>
                      <a:pt x="16414" y="12190"/>
                      <a:pt x="16323" y="12038"/>
                    </a:cubicBezTo>
                    <a:cubicBezTo>
                      <a:pt x="16323" y="12007"/>
                      <a:pt x="16506" y="11764"/>
                      <a:pt x="16627" y="11764"/>
                    </a:cubicBezTo>
                    <a:close/>
                    <a:moveTo>
                      <a:pt x="18907" y="12190"/>
                    </a:moveTo>
                    <a:cubicBezTo>
                      <a:pt x="18998" y="12281"/>
                      <a:pt x="19150" y="12342"/>
                      <a:pt x="19180" y="12463"/>
                    </a:cubicBezTo>
                    <a:cubicBezTo>
                      <a:pt x="19180" y="12524"/>
                      <a:pt x="19059" y="12676"/>
                      <a:pt x="18937" y="12889"/>
                    </a:cubicBezTo>
                    <a:cubicBezTo>
                      <a:pt x="18785" y="12676"/>
                      <a:pt x="18694" y="12585"/>
                      <a:pt x="18694" y="12494"/>
                    </a:cubicBezTo>
                    <a:cubicBezTo>
                      <a:pt x="18694" y="12372"/>
                      <a:pt x="18846" y="12311"/>
                      <a:pt x="18907" y="12190"/>
                    </a:cubicBezTo>
                    <a:close/>
                    <a:moveTo>
                      <a:pt x="5381" y="11582"/>
                    </a:moveTo>
                    <a:cubicBezTo>
                      <a:pt x="5563" y="11855"/>
                      <a:pt x="5715" y="12129"/>
                      <a:pt x="5958" y="12463"/>
                    </a:cubicBezTo>
                    <a:cubicBezTo>
                      <a:pt x="5685" y="12615"/>
                      <a:pt x="5472" y="12797"/>
                      <a:pt x="5229" y="12980"/>
                    </a:cubicBezTo>
                    <a:cubicBezTo>
                      <a:pt x="4986" y="12737"/>
                      <a:pt x="4773" y="12463"/>
                      <a:pt x="4560" y="12159"/>
                    </a:cubicBezTo>
                    <a:cubicBezTo>
                      <a:pt x="4864" y="11977"/>
                      <a:pt x="5077" y="11764"/>
                      <a:pt x="5381" y="11582"/>
                    </a:cubicBezTo>
                    <a:close/>
                    <a:moveTo>
                      <a:pt x="21065" y="12615"/>
                    </a:moveTo>
                    <a:cubicBezTo>
                      <a:pt x="21187" y="12645"/>
                      <a:pt x="21278" y="12767"/>
                      <a:pt x="21460" y="12889"/>
                    </a:cubicBezTo>
                    <a:cubicBezTo>
                      <a:pt x="21278" y="12949"/>
                      <a:pt x="21156" y="13071"/>
                      <a:pt x="21065" y="13071"/>
                    </a:cubicBezTo>
                    <a:cubicBezTo>
                      <a:pt x="20974" y="12980"/>
                      <a:pt x="20883" y="12889"/>
                      <a:pt x="20852" y="12767"/>
                    </a:cubicBezTo>
                    <a:cubicBezTo>
                      <a:pt x="20852" y="12737"/>
                      <a:pt x="21004" y="12615"/>
                      <a:pt x="21065" y="12615"/>
                    </a:cubicBezTo>
                    <a:close/>
                    <a:moveTo>
                      <a:pt x="7539" y="12068"/>
                    </a:moveTo>
                    <a:cubicBezTo>
                      <a:pt x="8208" y="12828"/>
                      <a:pt x="8208" y="12889"/>
                      <a:pt x="7357" y="13345"/>
                    </a:cubicBezTo>
                    <a:cubicBezTo>
                      <a:pt x="6627" y="12645"/>
                      <a:pt x="6627" y="12615"/>
                      <a:pt x="7539" y="12068"/>
                    </a:cubicBezTo>
                    <a:close/>
                    <a:moveTo>
                      <a:pt x="9721" y="12623"/>
                    </a:moveTo>
                    <a:cubicBezTo>
                      <a:pt x="9820" y="12623"/>
                      <a:pt x="9930" y="12678"/>
                      <a:pt x="10062" y="12828"/>
                    </a:cubicBezTo>
                    <a:cubicBezTo>
                      <a:pt x="10366" y="13193"/>
                      <a:pt x="10062" y="13345"/>
                      <a:pt x="9819" y="13497"/>
                    </a:cubicBezTo>
                    <a:cubicBezTo>
                      <a:pt x="9707" y="13580"/>
                      <a:pt x="9620" y="13614"/>
                      <a:pt x="9547" y="13614"/>
                    </a:cubicBezTo>
                    <a:cubicBezTo>
                      <a:pt x="9302" y="13614"/>
                      <a:pt x="9225" y="13228"/>
                      <a:pt x="8968" y="13041"/>
                    </a:cubicBezTo>
                    <a:cubicBezTo>
                      <a:pt x="9291" y="12954"/>
                      <a:pt x="9477" y="12623"/>
                      <a:pt x="9721" y="12623"/>
                    </a:cubicBezTo>
                    <a:close/>
                    <a:moveTo>
                      <a:pt x="11946" y="12949"/>
                    </a:moveTo>
                    <a:lnTo>
                      <a:pt x="11946" y="12949"/>
                    </a:lnTo>
                    <a:cubicBezTo>
                      <a:pt x="12524" y="13497"/>
                      <a:pt x="12493" y="13649"/>
                      <a:pt x="11764" y="13983"/>
                    </a:cubicBezTo>
                    <a:cubicBezTo>
                      <a:pt x="11247" y="13375"/>
                      <a:pt x="11247" y="13284"/>
                      <a:pt x="11946" y="12949"/>
                    </a:cubicBezTo>
                    <a:close/>
                    <a:moveTo>
                      <a:pt x="14074" y="13527"/>
                    </a:moveTo>
                    <a:cubicBezTo>
                      <a:pt x="14226" y="13527"/>
                      <a:pt x="14439" y="13740"/>
                      <a:pt x="14682" y="13953"/>
                    </a:cubicBezTo>
                    <a:cubicBezTo>
                      <a:pt x="14439" y="14135"/>
                      <a:pt x="14226" y="14317"/>
                      <a:pt x="14074" y="14317"/>
                    </a:cubicBezTo>
                    <a:cubicBezTo>
                      <a:pt x="13922" y="14287"/>
                      <a:pt x="13709" y="14013"/>
                      <a:pt x="13709" y="13892"/>
                    </a:cubicBezTo>
                    <a:cubicBezTo>
                      <a:pt x="13709" y="13740"/>
                      <a:pt x="13983" y="13527"/>
                      <a:pt x="14074" y="13527"/>
                    </a:cubicBezTo>
                    <a:close/>
                    <a:moveTo>
                      <a:pt x="16414" y="13892"/>
                    </a:moveTo>
                    <a:cubicBezTo>
                      <a:pt x="16506" y="14013"/>
                      <a:pt x="16688" y="14165"/>
                      <a:pt x="16658" y="14287"/>
                    </a:cubicBezTo>
                    <a:cubicBezTo>
                      <a:pt x="16597" y="14469"/>
                      <a:pt x="16445" y="14591"/>
                      <a:pt x="16263" y="14773"/>
                    </a:cubicBezTo>
                    <a:cubicBezTo>
                      <a:pt x="16111" y="14591"/>
                      <a:pt x="15898" y="14348"/>
                      <a:pt x="15959" y="14317"/>
                    </a:cubicBezTo>
                    <a:cubicBezTo>
                      <a:pt x="16019" y="14135"/>
                      <a:pt x="16202" y="14013"/>
                      <a:pt x="16414" y="13892"/>
                    </a:cubicBezTo>
                    <a:close/>
                    <a:moveTo>
                      <a:pt x="18573" y="14287"/>
                    </a:moveTo>
                    <a:cubicBezTo>
                      <a:pt x="18694" y="14317"/>
                      <a:pt x="18785" y="14500"/>
                      <a:pt x="18998" y="14652"/>
                    </a:cubicBezTo>
                    <a:cubicBezTo>
                      <a:pt x="18773" y="14764"/>
                      <a:pt x="18626" y="14929"/>
                      <a:pt x="18509" y="14929"/>
                    </a:cubicBezTo>
                    <a:cubicBezTo>
                      <a:pt x="18500" y="14929"/>
                      <a:pt x="18491" y="14927"/>
                      <a:pt x="18481" y="14925"/>
                    </a:cubicBezTo>
                    <a:cubicBezTo>
                      <a:pt x="18390" y="14895"/>
                      <a:pt x="18269" y="14712"/>
                      <a:pt x="18177" y="14591"/>
                    </a:cubicBezTo>
                    <a:cubicBezTo>
                      <a:pt x="18299" y="14469"/>
                      <a:pt x="18421" y="14287"/>
                      <a:pt x="18573" y="14287"/>
                    </a:cubicBezTo>
                    <a:close/>
                    <a:moveTo>
                      <a:pt x="20670" y="14804"/>
                    </a:moveTo>
                    <a:cubicBezTo>
                      <a:pt x="20761" y="14864"/>
                      <a:pt x="20883" y="14956"/>
                      <a:pt x="21126" y="15077"/>
                    </a:cubicBezTo>
                    <a:cubicBezTo>
                      <a:pt x="20913" y="15199"/>
                      <a:pt x="20822" y="15351"/>
                      <a:pt x="20731" y="15351"/>
                    </a:cubicBezTo>
                    <a:cubicBezTo>
                      <a:pt x="20609" y="15351"/>
                      <a:pt x="20518" y="15199"/>
                      <a:pt x="20457" y="15077"/>
                    </a:cubicBezTo>
                    <a:cubicBezTo>
                      <a:pt x="20457" y="15016"/>
                      <a:pt x="20609" y="14804"/>
                      <a:pt x="20670" y="14804"/>
                    </a:cubicBezTo>
                    <a:close/>
                    <a:moveTo>
                      <a:pt x="7174" y="14287"/>
                    </a:moveTo>
                    <a:lnTo>
                      <a:pt x="7174" y="14287"/>
                    </a:lnTo>
                    <a:cubicBezTo>
                      <a:pt x="7752" y="15016"/>
                      <a:pt x="7752" y="15016"/>
                      <a:pt x="7022" y="15533"/>
                    </a:cubicBezTo>
                    <a:cubicBezTo>
                      <a:pt x="6293" y="14895"/>
                      <a:pt x="6323" y="14743"/>
                      <a:pt x="7174" y="14287"/>
                    </a:cubicBezTo>
                    <a:close/>
                    <a:moveTo>
                      <a:pt x="9271" y="14682"/>
                    </a:moveTo>
                    <a:lnTo>
                      <a:pt x="9454" y="14743"/>
                    </a:lnTo>
                    <a:cubicBezTo>
                      <a:pt x="9575" y="15016"/>
                      <a:pt x="9727" y="15229"/>
                      <a:pt x="9758" y="15503"/>
                    </a:cubicBezTo>
                    <a:cubicBezTo>
                      <a:pt x="9786" y="15560"/>
                      <a:pt x="9465" y="15779"/>
                      <a:pt x="9326" y="15779"/>
                    </a:cubicBezTo>
                    <a:cubicBezTo>
                      <a:pt x="9317" y="15779"/>
                      <a:pt x="9309" y="15778"/>
                      <a:pt x="9302" y="15776"/>
                    </a:cubicBezTo>
                    <a:cubicBezTo>
                      <a:pt x="9120" y="15715"/>
                      <a:pt x="8876" y="15472"/>
                      <a:pt x="8876" y="15290"/>
                    </a:cubicBezTo>
                    <a:cubicBezTo>
                      <a:pt x="8907" y="15077"/>
                      <a:pt x="9150" y="14895"/>
                      <a:pt x="9271" y="14682"/>
                    </a:cubicBezTo>
                    <a:close/>
                    <a:moveTo>
                      <a:pt x="22889" y="15199"/>
                    </a:moveTo>
                    <a:cubicBezTo>
                      <a:pt x="22980" y="15199"/>
                      <a:pt x="23132" y="15351"/>
                      <a:pt x="23132" y="15381"/>
                    </a:cubicBezTo>
                    <a:cubicBezTo>
                      <a:pt x="23132" y="15503"/>
                      <a:pt x="23010" y="15624"/>
                      <a:pt x="22889" y="15807"/>
                    </a:cubicBezTo>
                    <a:cubicBezTo>
                      <a:pt x="22798" y="15624"/>
                      <a:pt x="22676" y="15503"/>
                      <a:pt x="22676" y="15381"/>
                    </a:cubicBezTo>
                    <a:cubicBezTo>
                      <a:pt x="22646" y="15351"/>
                      <a:pt x="22798" y="15199"/>
                      <a:pt x="22889" y="15199"/>
                    </a:cubicBezTo>
                    <a:close/>
                    <a:moveTo>
                      <a:pt x="11551" y="15047"/>
                    </a:moveTo>
                    <a:cubicBezTo>
                      <a:pt x="11734" y="15351"/>
                      <a:pt x="11886" y="15533"/>
                      <a:pt x="12068" y="15837"/>
                    </a:cubicBezTo>
                    <a:cubicBezTo>
                      <a:pt x="11818" y="15948"/>
                      <a:pt x="11619" y="16084"/>
                      <a:pt x="11448" y="16084"/>
                    </a:cubicBezTo>
                    <a:cubicBezTo>
                      <a:pt x="11431" y="16084"/>
                      <a:pt x="11415" y="16083"/>
                      <a:pt x="11399" y="16080"/>
                    </a:cubicBezTo>
                    <a:cubicBezTo>
                      <a:pt x="11247" y="16019"/>
                      <a:pt x="11034" y="15715"/>
                      <a:pt x="11034" y="15624"/>
                    </a:cubicBezTo>
                    <a:cubicBezTo>
                      <a:pt x="11095" y="15411"/>
                      <a:pt x="11308" y="15260"/>
                      <a:pt x="11551" y="15047"/>
                    </a:cubicBezTo>
                    <a:close/>
                    <a:moveTo>
                      <a:pt x="13659" y="15683"/>
                    </a:moveTo>
                    <a:cubicBezTo>
                      <a:pt x="13737" y="15683"/>
                      <a:pt x="14010" y="15961"/>
                      <a:pt x="13952" y="16019"/>
                    </a:cubicBezTo>
                    <a:cubicBezTo>
                      <a:pt x="13983" y="16232"/>
                      <a:pt x="13770" y="16415"/>
                      <a:pt x="13588" y="16627"/>
                    </a:cubicBezTo>
                    <a:cubicBezTo>
                      <a:pt x="13405" y="16415"/>
                      <a:pt x="13132" y="16171"/>
                      <a:pt x="13162" y="16111"/>
                    </a:cubicBezTo>
                    <a:cubicBezTo>
                      <a:pt x="13253" y="15928"/>
                      <a:pt x="13466" y="15776"/>
                      <a:pt x="13648" y="15685"/>
                    </a:cubicBezTo>
                    <a:cubicBezTo>
                      <a:pt x="13651" y="15684"/>
                      <a:pt x="13655" y="15683"/>
                      <a:pt x="13659" y="15683"/>
                    </a:cubicBezTo>
                    <a:close/>
                    <a:moveTo>
                      <a:pt x="15981" y="16138"/>
                    </a:moveTo>
                    <a:cubicBezTo>
                      <a:pt x="16081" y="16138"/>
                      <a:pt x="16278" y="16304"/>
                      <a:pt x="16475" y="16445"/>
                    </a:cubicBezTo>
                    <a:cubicBezTo>
                      <a:pt x="16202" y="16597"/>
                      <a:pt x="16050" y="16779"/>
                      <a:pt x="15898" y="16840"/>
                    </a:cubicBezTo>
                    <a:cubicBezTo>
                      <a:pt x="15895" y="16842"/>
                      <a:pt x="15891" y="16842"/>
                      <a:pt x="15887" y="16842"/>
                    </a:cubicBezTo>
                    <a:cubicBezTo>
                      <a:pt x="15809" y="16842"/>
                      <a:pt x="15565" y="16595"/>
                      <a:pt x="15594" y="16567"/>
                    </a:cubicBezTo>
                    <a:cubicBezTo>
                      <a:pt x="15685" y="16415"/>
                      <a:pt x="15807" y="16171"/>
                      <a:pt x="15959" y="16141"/>
                    </a:cubicBezTo>
                    <a:cubicBezTo>
                      <a:pt x="15965" y="16139"/>
                      <a:pt x="15973" y="16138"/>
                      <a:pt x="15981" y="16138"/>
                    </a:cubicBezTo>
                    <a:close/>
                    <a:moveTo>
                      <a:pt x="18117" y="16536"/>
                    </a:moveTo>
                    <a:cubicBezTo>
                      <a:pt x="18269" y="16536"/>
                      <a:pt x="18390" y="16719"/>
                      <a:pt x="18573" y="16901"/>
                    </a:cubicBezTo>
                    <a:cubicBezTo>
                      <a:pt x="18329" y="17053"/>
                      <a:pt x="18177" y="17174"/>
                      <a:pt x="18025" y="17296"/>
                    </a:cubicBezTo>
                    <a:cubicBezTo>
                      <a:pt x="17934" y="17144"/>
                      <a:pt x="17782" y="16992"/>
                      <a:pt x="17782" y="16810"/>
                    </a:cubicBezTo>
                    <a:cubicBezTo>
                      <a:pt x="17782" y="16719"/>
                      <a:pt x="17995" y="16536"/>
                      <a:pt x="18117" y="16536"/>
                    </a:cubicBezTo>
                    <a:close/>
                    <a:moveTo>
                      <a:pt x="20275" y="17012"/>
                    </a:moveTo>
                    <a:cubicBezTo>
                      <a:pt x="20287" y="17012"/>
                      <a:pt x="20298" y="17015"/>
                      <a:pt x="20305" y="17022"/>
                    </a:cubicBezTo>
                    <a:cubicBezTo>
                      <a:pt x="20427" y="17053"/>
                      <a:pt x="20609" y="17205"/>
                      <a:pt x="20609" y="17326"/>
                    </a:cubicBezTo>
                    <a:cubicBezTo>
                      <a:pt x="20609" y="17478"/>
                      <a:pt x="20488" y="17630"/>
                      <a:pt x="20427" y="17782"/>
                    </a:cubicBezTo>
                    <a:cubicBezTo>
                      <a:pt x="20336" y="17722"/>
                      <a:pt x="20275" y="17691"/>
                      <a:pt x="20244" y="17661"/>
                    </a:cubicBezTo>
                    <a:cubicBezTo>
                      <a:pt x="20123" y="17509"/>
                      <a:pt x="20001" y="17357"/>
                      <a:pt x="20001" y="17235"/>
                    </a:cubicBezTo>
                    <a:cubicBezTo>
                      <a:pt x="20001" y="17182"/>
                      <a:pt x="20188" y="17012"/>
                      <a:pt x="20275" y="17012"/>
                    </a:cubicBezTo>
                    <a:close/>
                    <a:moveTo>
                      <a:pt x="6818" y="16516"/>
                    </a:moveTo>
                    <a:cubicBezTo>
                      <a:pt x="7004" y="16516"/>
                      <a:pt x="7117" y="16728"/>
                      <a:pt x="7357" y="17174"/>
                    </a:cubicBezTo>
                    <a:cubicBezTo>
                      <a:pt x="7144" y="17387"/>
                      <a:pt x="6870" y="17630"/>
                      <a:pt x="6566" y="17843"/>
                    </a:cubicBezTo>
                    <a:cubicBezTo>
                      <a:pt x="6384" y="17570"/>
                      <a:pt x="6171" y="17326"/>
                      <a:pt x="5989" y="17022"/>
                    </a:cubicBezTo>
                    <a:cubicBezTo>
                      <a:pt x="6422" y="16690"/>
                      <a:pt x="6650" y="16516"/>
                      <a:pt x="6818" y="16516"/>
                    </a:cubicBezTo>
                    <a:close/>
                    <a:moveTo>
                      <a:pt x="22585" y="17357"/>
                    </a:moveTo>
                    <a:cubicBezTo>
                      <a:pt x="22646" y="17357"/>
                      <a:pt x="22737" y="17478"/>
                      <a:pt x="22889" y="17630"/>
                    </a:cubicBezTo>
                    <a:cubicBezTo>
                      <a:pt x="22706" y="17752"/>
                      <a:pt x="22646" y="17843"/>
                      <a:pt x="22494" y="17904"/>
                    </a:cubicBezTo>
                    <a:cubicBezTo>
                      <a:pt x="22433" y="17904"/>
                      <a:pt x="22250" y="17661"/>
                      <a:pt x="22281" y="17630"/>
                    </a:cubicBezTo>
                    <a:cubicBezTo>
                      <a:pt x="22372" y="17509"/>
                      <a:pt x="22494" y="17418"/>
                      <a:pt x="22585" y="17357"/>
                    </a:cubicBezTo>
                    <a:close/>
                    <a:moveTo>
                      <a:pt x="9028" y="16840"/>
                    </a:moveTo>
                    <a:lnTo>
                      <a:pt x="9028" y="16840"/>
                    </a:lnTo>
                    <a:cubicBezTo>
                      <a:pt x="9667" y="17539"/>
                      <a:pt x="9667" y="17539"/>
                      <a:pt x="8816" y="18117"/>
                    </a:cubicBezTo>
                    <a:cubicBezTo>
                      <a:pt x="8664" y="17904"/>
                      <a:pt x="8451" y="17661"/>
                      <a:pt x="8268" y="17357"/>
                    </a:cubicBezTo>
                    <a:cubicBezTo>
                      <a:pt x="8542" y="17174"/>
                      <a:pt x="8816" y="17022"/>
                      <a:pt x="9028" y="16840"/>
                    </a:cubicBezTo>
                    <a:close/>
                    <a:moveTo>
                      <a:pt x="11111" y="17444"/>
                    </a:moveTo>
                    <a:cubicBezTo>
                      <a:pt x="11233" y="17444"/>
                      <a:pt x="11356" y="17511"/>
                      <a:pt x="11490" y="17691"/>
                    </a:cubicBezTo>
                    <a:cubicBezTo>
                      <a:pt x="11734" y="18056"/>
                      <a:pt x="11490" y="18208"/>
                      <a:pt x="11278" y="18299"/>
                    </a:cubicBezTo>
                    <a:cubicBezTo>
                      <a:pt x="11172" y="18354"/>
                      <a:pt x="11090" y="18378"/>
                      <a:pt x="11024" y="18378"/>
                    </a:cubicBezTo>
                    <a:cubicBezTo>
                      <a:pt x="10727" y="18378"/>
                      <a:pt x="10750" y="17912"/>
                      <a:pt x="10427" y="17813"/>
                    </a:cubicBezTo>
                    <a:cubicBezTo>
                      <a:pt x="10695" y="17640"/>
                      <a:pt x="10903" y="17444"/>
                      <a:pt x="11111" y="17444"/>
                    </a:cubicBezTo>
                    <a:close/>
                    <a:moveTo>
                      <a:pt x="13284" y="17813"/>
                    </a:moveTo>
                    <a:cubicBezTo>
                      <a:pt x="13466" y="17813"/>
                      <a:pt x="13618" y="18086"/>
                      <a:pt x="13892" y="18299"/>
                    </a:cubicBezTo>
                    <a:cubicBezTo>
                      <a:pt x="13634" y="18500"/>
                      <a:pt x="13457" y="18727"/>
                      <a:pt x="13336" y="18727"/>
                    </a:cubicBezTo>
                    <a:cubicBezTo>
                      <a:pt x="13328" y="18727"/>
                      <a:pt x="13321" y="18726"/>
                      <a:pt x="13314" y="18725"/>
                    </a:cubicBezTo>
                    <a:cubicBezTo>
                      <a:pt x="13132" y="18664"/>
                      <a:pt x="12919" y="18421"/>
                      <a:pt x="12858" y="18238"/>
                    </a:cubicBezTo>
                    <a:cubicBezTo>
                      <a:pt x="12828" y="18117"/>
                      <a:pt x="13132" y="17813"/>
                      <a:pt x="13284" y="17813"/>
                    </a:cubicBezTo>
                    <a:close/>
                    <a:moveTo>
                      <a:pt x="15533" y="18208"/>
                    </a:moveTo>
                    <a:cubicBezTo>
                      <a:pt x="15715" y="18238"/>
                      <a:pt x="15837" y="18451"/>
                      <a:pt x="16019" y="18694"/>
                    </a:cubicBezTo>
                    <a:cubicBezTo>
                      <a:pt x="15864" y="18849"/>
                      <a:pt x="15665" y="19048"/>
                      <a:pt x="15572" y="19048"/>
                    </a:cubicBezTo>
                    <a:cubicBezTo>
                      <a:pt x="15555" y="19048"/>
                      <a:pt x="15542" y="19042"/>
                      <a:pt x="15533" y="19029"/>
                    </a:cubicBezTo>
                    <a:cubicBezTo>
                      <a:pt x="15351" y="18907"/>
                      <a:pt x="15229" y="18725"/>
                      <a:pt x="15077" y="18542"/>
                    </a:cubicBezTo>
                    <a:cubicBezTo>
                      <a:pt x="15229" y="18421"/>
                      <a:pt x="15411" y="18208"/>
                      <a:pt x="15533" y="18208"/>
                    </a:cubicBezTo>
                    <a:close/>
                    <a:moveTo>
                      <a:pt x="17695" y="18683"/>
                    </a:moveTo>
                    <a:cubicBezTo>
                      <a:pt x="17705" y="18683"/>
                      <a:pt x="17714" y="18687"/>
                      <a:pt x="17721" y="18694"/>
                    </a:cubicBezTo>
                    <a:cubicBezTo>
                      <a:pt x="17873" y="18755"/>
                      <a:pt x="18025" y="18968"/>
                      <a:pt x="18269" y="19150"/>
                    </a:cubicBezTo>
                    <a:cubicBezTo>
                      <a:pt x="18033" y="19229"/>
                      <a:pt x="17865" y="19375"/>
                      <a:pt x="17764" y="19375"/>
                    </a:cubicBezTo>
                    <a:cubicBezTo>
                      <a:pt x="17748" y="19375"/>
                      <a:pt x="17734" y="19371"/>
                      <a:pt x="17721" y="19363"/>
                    </a:cubicBezTo>
                    <a:cubicBezTo>
                      <a:pt x="17570" y="19302"/>
                      <a:pt x="17509" y="19059"/>
                      <a:pt x="17387" y="18907"/>
                    </a:cubicBezTo>
                    <a:cubicBezTo>
                      <a:pt x="17494" y="18854"/>
                      <a:pt x="17624" y="18683"/>
                      <a:pt x="17695" y="18683"/>
                    </a:cubicBezTo>
                    <a:close/>
                    <a:moveTo>
                      <a:pt x="19880" y="19120"/>
                    </a:moveTo>
                    <a:cubicBezTo>
                      <a:pt x="19971" y="19211"/>
                      <a:pt x="20153" y="19333"/>
                      <a:pt x="20123" y="19363"/>
                    </a:cubicBezTo>
                    <a:cubicBezTo>
                      <a:pt x="20123" y="19576"/>
                      <a:pt x="19971" y="19728"/>
                      <a:pt x="19819" y="19940"/>
                    </a:cubicBezTo>
                    <a:cubicBezTo>
                      <a:pt x="19667" y="19728"/>
                      <a:pt x="19515" y="19576"/>
                      <a:pt x="19545" y="19485"/>
                    </a:cubicBezTo>
                    <a:cubicBezTo>
                      <a:pt x="19636" y="19333"/>
                      <a:pt x="19788" y="19211"/>
                      <a:pt x="19880" y="19120"/>
                    </a:cubicBezTo>
                    <a:close/>
                    <a:moveTo>
                      <a:pt x="22222" y="19562"/>
                    </a:moveTo>
                    <a:cubicBezTo>
                      <a:pt x="22290" y="19562"/>
                      <a:pt x="22400" y="19690"/>
                      <a:pt x="22554" y="19819"/>
                    </a:cubicBezTo>
                    <a:cubicBezTo>
                      <a:pt x="22372" y="19940"/>
                      <a:pt x="22250" y="20092"/>
                      <a:pt x="22129" y="20092"/>
                    </a:cubicBezTo>
                    <a:cubicBezTo>
                      <a:pt x="22068" y="20092"/>
                      <a:pt x="21946" y="19940"/>
                      <a:pt x="21886" y="19880"/>
                    </a:cubicBezTo>
                    <a:cubicBezTo>
                      <a:pt x="21946" y="19788"/>
                      <a:pt x="22068" y="19636"/>
                      <a:pt x="22190" y="19576"/>
                    </a:cubicBezTo>
                    <a:cubicBezTo>
                      <a:pt x="22199" y="19566"/>
                      <a:pt x="22210" y="19562"/>
                      <a:pt x="22222" y="19562"/>
                    </a:cubicBezTo>
                    <a:close/>
                    <a:moveTo>
                      <a:pt x="8603" y="18998"/>
                    </a:moveTo>
                    <a:cubicBezTo>
                      <a:pt x="8816" y="19272"/>
                      <a:pt x="8998" y="19515"/>
                      <a:pt x="9150" y="19758"/>
                    </a:cubicBezTo>
                    <a:cubicBezTo>
                      <a:pt x="8825" y="20112"/>
                      <a:pt x="8631" y="20301"/>
                      <a:pt x="8462" y="20301"/>
                    </a:cubicBezTo>
                    <a:cubicBezTo>
                      <a:pt x="8267" y="20301"/>
                      <a:pt x="8105" y="20051"/>
                      <a:pt x="7812" y="19515"/>
                    </a:cubicBezTo>
                    <a:cubicBezTo>
                      <a:pt x="8086" y="19363"/>
                      <a:pt x="8360" y="19181"/>
                      <a:pt x="8603" y="18998"/>
                    </a:cubicBezTo>
                    <a:close/>
                    <a:moveTo>
                      <a:pt x="24317" y="19819"/>
                    </a:moveTo>
                    <a:cubicBezTo>
                      <a:pt x="24469" y="20032"/>
                      <a:pt x="24621" y="20123"/>
                      <a:pt x="24561" y="20214"/>
                    </a:cubicBezTo>
                    <a:cubicBezTo>
                      <a:pt x="24530" y="20336"/>
                      <a:pt x="24409" y="20427"/>
                      <a:pt x="24317" y="20548"/>
                    </a:cubicBezTo>
                    <a:cubicBezTo>
                      <a:pt x="24226" y="20488"/>
                      <a:pt x="24044" y="20396"/>
                      <a:pt x="24044" y="20275"/>
                    </a:cubicBezTo>
                    <a:cubicBezTo>
                      <a:pt x="24074" y="20184"/>
                      <a:pt x="24196" y="20062"/>
                      <a:pt x="24317" y="19819"/>
                    </a:cubicBezTo>
                    <a:close/>
                    <a:moveTo>
                      <a:pt x="10822" y="19485"/>
                    </a:moveTo>
                    <a:lnTo>
                      <a:pt x="10822" y="19485"/>
                    </a:lnTo>
                    <a:cubicBezTo>
                      <a:pt x="11460" y="20214"/>
                      <a:pt x="11460" y="20275"/>
                      <a:pt x="10579" y="20731"/>
                    </a:cubicBezTo>
                    <a:cubicBezTo>
                      <a:pt x="10427" y="20518"/>
                      <a:pt x="10275" y="20275"/>
                      <a:pt x="10092" y="19971"/>
                    </a:cubicBezTo>
                    <a:cubicBezTo>
                      <a:pt x="10335" y="19788"/>
                      <a:pt x="10579" y="19636"/>
                      <a:pt x="10822" y="19485"/>
                    </a:cubicBezTo>
                    <a:close/>
                    <a:moveTo>
                      <a:pt x="26531" y="20392"/>
                    </a:moveTo>
                    <a:cubicBezTo>
                      <a:pt x="26624" y="20392"/>
                      <a:pt x="26765" y="20529"/>
                      <a:pt x="26931" y="20640"/>
                    </a:cubicBezTo>
                    <a:cubicBezTo>
                      <a:pt x="26749" y="20792"/>
                      <a:pt x="26658" y="20883"/>
                      <a:pt x="26536" y="20883"/>
                    </a:cubicBezTo>
                    <a:cubicBezTo>
                      <a:pt x="26475" y="20883"/>
                      <a:pt x="26293" y="20731"/>
                      <a:pt x="26323" y="20700"/>
                    </a:cubicBezTo>
                    <a:cubicBezTo>
                      <a:pt x="26323" y="20579"/>
                      <a:pt x="26384" y="20427"/>
                      <a:pt x="26506" y="20396"/>
                    </a:cubicBezTo>
                    <a:cubicBezTo>
                      <a:pt x="26514" y="20394"/>
                      <a:pt x="26522" y="20392"/>
                      <a:pt x="26531" y="20392"/>
                    </a:cubicBezTo>
                    <a:close/>
                    <a:moveTo>
                      <a:pt x="13069" y="20027"/>
                    </a:moveTo>
                    <a:cubicBezTo>
                      <a:pt x="13224" y="20027"/>
                      <a:pt x="13308" y="20187"/>
                      <a:pt x="13466" y="20518"/>
                    </a:cubicBezTo>
                    <a:cubicBezTo>
                      <a:pt x="13172" y="20826"/>
                      <a:pt x="12999" y="20986"/>
                      <a:pt x="12851" y="20986"/>
                    </a:cubicBezTo>
                    <a:cubicBezTo>
                      <a:pt x="12692" y="20986"/>
                      <a:pt x="12561" y="20804"/>
                      <a:pt x="12341" y="20427"/>
                    </a:cubicBezTo>
                    <a:cubicBezTo>
                      <a:pt x="12721" y="20164"/>
                      <a:pt x="12926" y="20027"/>
                      <a:pt x="13069" y="20027"/>
                    </a:cubicBezTo>
                    <a:close/>
                    <a:moveTo>
                      <a:pt x="28786" y="20792"/>
                    </a:moveTo>
                    <a:cubicBezTo>
                      <a:pt x="28877" y="20852"/>
                      <a:pt x="28968" y="20974"/>
                      <a:pt x="28968" y="21004"/>
                    </a:cubicBezTo>
                    <a:cubicBezTo>
                      <a:pt x="28938" y="21126"/>
                      <a:pt x="28816" y="21187"/>
                      <a:pt x="28664" y="21339"/>
                    </a:cubicBezTo>
                    <a:cubicBezTo>
                      <a:pt x="28603" y="21187"/>
                      <a:pt x="28482" y="21095"/>
                      <a:pt x="28512" y="21035"/>
                    </a:cubicBezTo>
                    <a:cubicBezTo>
                      <a:pt x="28573" y="20974"/>
                      <a:pt x="28664" y="20883"/>
                      <a:pt x="28786" y="20792"/>
                    </a:cubicBezTo>
                    <a:close/>
                    <a:moveTo>
                      <a:pt x="15170" y="20474"/>
                    </a:moveTo>
                    <a:cubicBezTo>
                      <a:pt x="15202" y="20474"/>
                      <a:pt x="15231" y="20478"/>
                      <a:pt x="15259" y="20488"/>
                    </a:cubicBezTo>
                    <a:cubicBezTo>
                      <a:pt x="15411" y="20518"/>
                      <a:pt x="15563" y="20822"/>
                      <a:pt x="15563" y="21004"/>
                    </a:cubicBezTo>
                    <a:cubicBezTo>
                      <a:pt x="15563" y="21114"/>
                      <a:pt x="15291" y="21347"/>
                      <a:pt x="15171" y="21347"/>
                    </a:cubicBezTo>
                    <a:cubicBezTo>
                      <a:pt x="15158" y="21347"/>
                      <a:pt x="15147" y="21345"/>
                      <a:pt x="15138" y="21339"/>
                    </a:cubicBezTo>
                    <a:cubicBezTo>
                      <a:pt x="14925" y="21247"/>
                      <a:pt x="14773" y="21004"/>
                      <a:pt x="14469" y="20731"/>
                    </a:cubicBezTo>
                    <a:cubicBezTo>
                      <a:pt x="14777" y="20602"/>
                      <a:pt x="14999" y="20474"/>
                      <a:pt x="15170" y="20474"/>
                    </a:cubicBezTo>
                    <a:close/>
                    <a:moveTo>
                      <a:pt x="17326" y="20943"/>
                    </a:moveTo>
                    <a:cubicBezTo>
                      <a:pt x="17478" y="20974"/>
                      <a:pt x="17630" y="21156"/>
                      <a:pt x="17813" y="21339"/>
                    </a:cubicBezTo>
                    <a:cubicBezTo>
                      <a:pt x="17641" y="21482"/>
                      <a:pt x="17442" y="21706"/>
                      <a:pt x="17343" y="21706"/>
                    </a:cubicBezTo>
                    <a:cubicBezTo>
                      <a:pt x="17337" y="21706"/>
                      <a:pt x="17332" y="21705"/>
                      <a:pt x="17326" y="21703"/>
                    </a:cubicBezTo>
                    <a:cubicBezTo>
                      <a:pt x="17174" y="21612"/>
                      <a:pt x="17053" y="21399"/>
                      <a:pt x="16901" y="21247"/>
                    </a:cubicBezTo>
                    <a:cubicBezTo>
                      <a:pt x="17053" y="21126"/>
                      <a:pt x="17205" y="20943"/>
                      <a:pt x="17326" y="20943"/>
                    </a:cubicBezTo>
                    <a:close/>
                    <a:moveTo>
                      <a:pt x="19569" y="21275"/>
                    </a:moveTo>
                    <a:cubicBezTo>
                      <a:pt x="19687" y="21275"/>
                      <a:pt x="19835" y="21472"/>
                      <a:pt x="20062" y="21643"/>
                    </a:cubicBezTo>
                    <a:cubicBezTo>
                      <a:pt x="19819" y="21795"/>
                      <a:pt x="19667" y="22007"/>
                      <a:pt x="19545" y="22007"/>
                    </a:cubicBezTo>
                    <a:cubicBezTo>
                      <a:pt x="19393" y="22007"/>
                      <a:pt x="19302" y="21764"/>
                      <a:pt x="19180" y="21643"/>
                    </a:cubicBezTo>
                    <a:cubicBezTo>
                      <a:pt x="19302" y="21491"/>
                      <a:pt x="19393" y="21308"/>
                      <a:pt x="19545" y="21278"/>
                    </a:cubicBezTo>
                    <a:cubicBezTo>
                      <a:pt x="19553" y="21276"/>
                      <a:pt x="19561" y="21275"/>
                      <a:pt x="19569" y="21275"/>
                    </a:cubicBezTo>
                    <a:close/>
                    <a:moveTo>
                      <a:pt x="21673" y="21643"/>
                    </a:moveTo>
                    <a:cubicBezTo>
                      <a:pt x="21825" y="21734"/>
                      <a:pt x="21977" y="21855"/>
                      <a:pt x="22220" y="22038"/>
                    </a:cubicBezTo>
                    <a:cubicBezTo>
                      <a:pt x="21977" y="22220"/>
                      <a:pt x="21886" y="22311"/>
                      <a:pt x="21764" y="22402"/>
                    </a:cubicBezTo>
                    <a:cubicBezTo>
                      <a:pt x="21643" y="22250"/>
                      <a:pt x="21491" y="22099"/>
                      <a:pt x="21430" y="21947"/>
                    </a:cubicBezTo>
                    <a:cubicBezTo>
                      <a:pt x="21369" y="21916"/>
                      <a:pt x="21643" y="21643"/>
                      <a:pt x="21673" y="21643"/>
                    </a:cubicBezTo>
                    <a:close/>
                    <a:moveTo>
                      <a:pt x="23922" y="22159"/>
                    </a:moveTo>
                    <a:cubicBezTo>
                      <a:pt x="24044" y="22190"/>
                      <a:pt x="24165" y="22311"/>
                      <a:pt x="24378" y="22463"/>
                    </a:cubicBezTo>
                    <a:cubicBezTo>
                      <a:pt x="24212" y="22546"/>
                      <a:pt x="24096" y="22680"/>
                      <a:pt x="24031" y="22680"/>
                    </a:cubicBezTo>
                    <a:cubicBezTo>
                      <a:pt x="24025" y="22680"/>
                      <a:pt x="24019" y="22679"/>
                      <a:pt x="24013" y="22676"/>
                    </a:cubicBezTo>
                    <a:cubicBezTo>
                      <a:pt x="23892" y="22646"/>
                      <a:pt x="23770" y="22494"/>
                      <a:pt x="23709" y="22372"/>
                    </a:cubicBezTo>
                    <a:cubicBezTo>
                      <a:pt x="23740" y="22311"/>
                      <a:pt x="23861" y="22159"/>
                      <a:pt x="23922" y="22159"/>
                    </a:cubicBezTo>
                    <a:close/>
                    <a:moveTo>
                      <a:pt x="8208" y="21156"/>
                    </a:moveTo>
                    <a:lnTo>
                      <a:pt x="8208" y="21156"/>
                    </a:lnTo>
                    <a:cubicBezTo>
                      <a:pt x="8907" y="22007"/>
                      <a:pt x="8907" y="22007"/>
                      <a:pt x="8056" y="22706"/>
                    </a:cubicBezTo>
                    <a:cubicBezTo>
                      <a:pt x="7843" y="22402"/>
                      <a:pt x="7661" y="22068"/>
                      <a:pt x="7478" y="21703"/>
                    </a:cubicBezTo>
                    <a:cubicBezTo>
                      <a:pt x="7752" y="21491"/>
                      <a:pt x="7964" y="21308"/>
                      <a:pt x="8208" y="21156"/>
                    </a:cubicBezTo>
                    <a:close/>
                    <a:moveTo>
                      <a:pt x="10427" y="21643"/>
                    </a:moveTo>
                    <a:cubicBezTo>
                      <a:pt x="10579" y="21886"/>
                      <a:pt x="10700" y="22099"/>
                      <a:pt x="10852" y="22372"/>
                    </a:cubicBezTo>
                    <a:lnTo>
                      <a:pt x="10275" y="22828"/>
                    </a:lnTo>
                    <a:cubicBezTo>
                      <a:pt x="9575" y="22311"/>
                      <a:pt x="9575" y="22159"/>
                      <a:pt x="10427" y="21643"/>
                    </a:cubicBezTo>
                    <a:close/>
                    <a:moveTo>
                      <a:pt x="39698" y="22706"/>
                    </a:moveTo>
                    <a:cubicBezTo>
                      <a:pt x="39758" y="22706"/>
                      <a:pt x="39880" y="22828"/>
                      <a:pt x="40062" y="22950"/>
                    </a:cubicBezTo>
                    <a:cubicBezTo>
                      <a:pt x="39880" y="23071"/>
                      <a:pt x="39819" y="23162"/>
                      <a:pt x="39698" y="23162"/>
                    </a:cubicBezTo>
                    <a:cubicBezTo>
                      <a:pt x="39606" y="23162"/>
                      <a:pt x="39454" y="23010"/>
                      <a:pt x="39454" y="22980"/>
                    </a:cubicBezTo>
                    <a:cubicBezTo>
                      <a:pt x="39515" y="22858"/>
                      <a:pt x="39606" y="22706"/>
                      <a:pt x="39698" y="22706"/>
                    </a:cubicBezTo>
                    <a:close/>
                    <a:moveTo>
                      <a:pt x="26141" y="22615"/>
                    </a:moveTo>
                    <a:cubicBezTo>
                      <a:pt x="26172" y="22615"/>
                      <a:pt x="26354" y="22798"/>
                      <a:pt x="26323" y="22828"/>
                    </a:cubicBezTo>
                    <a:cubicBezTo>
                      <a:pt x="26293" y="22950"/>
                      <a:pt x="26172" y="23071"/>
                      <a:pt x="25989" y="23223"/>
                    </a:cubicBezTo>
                    <a:cubicBezTo>
                      <a:pt x="25868" y="23010"/>
                      <a:pt x="25716" y="22858"/>
                      <a:pt x="25746" y="22828"/>
                    </a:cubicBezTo>
                    <a:cubicBezTo>
                      <a:pt x="25868" y="22706"/>
                      <a:pt x="26020" y="22646"/>
                      <a:pt x="26141" y="22615"/>
                    </a:cubicBezTo>
                    <a:close/>
                    <a:moveTo>
                      <a:pt x="12615" y="22159"/>
                    </a:moveTo>
                    <a:lnTo>
                      <a:pt x="12615" y="22159"/>
                    </a:lnTo>
                    <a:cubicBezTo>
                      <a:pt x="13253" y="22676"/>
                      <a:pt x="13223" y="22828"/>
                      <a:pt x="12372" y="23254"/>
                    </a:cubicBezTo>
                    <a:cubicBezTo>
                      <a:pt x="11916" y="22646"/>
                      <a:pt x="11916" y="22554"/>
                      <a:pt x="12615" y="22159"/>
                    </a:cubicBezTo>
                    <a:close/>
                    <a:moveTo>
                      <a:pt x="28380" y="22945"/>
                    </a:moveTo>
                    <a:cubicBezTo>
                      <a:pt x="28441" y="22945"/>
                      <a:pt x="28528" y="23054"/>
                      <a:pt x="28664" y="23162"/>
                    </a:cubicBezTo>
                    <a:cubicBezTo>
                      <a:pt x="28482" y="23284"/>
                      <a:pt x="28390" y="23406"/>
                      <a:pt x="28238" y="23436"/>
                    </a:cubicBezTo>
                    <a:cubicBezTo>
                      <a:pt x="28208" y="23436"/>
                      <a:pt x="28026" y="23254"/>
                      <a:pt x="28056" y="23223"/>
                    </a:cubicBezTo>
                    <a:cubicBezTo>
                      <a:pt x="28178" y="23132"/>
                      <a:pt x="28269" y="23010"/>
                      <a:pt x="28360" y="22950"/>
                    </a:cubicBezTo>
                    <a:cubicBezTo>
                      <a:pt x="28366" y="22946"/>
                      <a:pt x="28373" y="22945"/>
                      <a:pt x="28380" y="22945"/>
                    </a:cubicBezTo>
                    <a:close/>
                    <a:moveTo>
                      <a:pt x="14804" y="22402"/>
                    </a:moveTo>
                    <a:cubicBezTo>
                      <a:pt x="14986" y="22706"/>
                      <a:pt x="15138" y="22919"/>
                      <a:pt x="15381" y="23223"/>
                    </a:cubicBezTo>
                    <a:cubicBezTo>
                      <a:pt x="15077" y="23375"/>
                      <a:pt x="14834" y="23558"/>
                      <a:pt x="14621" y="23558"/>
                    </a:cubicBezTo>
                    <a:cubicBezTo>
                      <a:pt x="14469" y="23558"/>
                      <a:pt x="14196" y="23162"/>
                      <a:pt x="14226" y="23010"/>
                    </a:cubicBezTo>
                    <a:cubicBezTo>
                      <a:pt x="14317" y="22798"/>
                      <a:pt x="14591" y="22646"/>
                      <a:pt x="14804" y="22402"/>
                    </a:cubicBezTo>
                    <a:close/>
                    <a:moveTo>
                      <a:pt x="41956" y="23098"/>
                    </a:moveTo>
                    <a:cubicBezTo>
                      <a:pt x="42004" y="23098"/>
                      <a:pt x="42160" y="23256"/>
                      <a:pt x="42160" y="23284"/>
                    </a:cubicBezTo>
                    <a:cubicBezTo>
                      <a:pt x="42129" y="23406"/>
                      <a:pt x="42008" y="23527"/>
                      <a:pt x="41886" y="23709"/>
                    </a:cubicBezTo>
                    <a:cubicBezTo>
                      <a:pt x="41795" y="23558"/>
                      <a:pt x="41673" y="23436"/>
                      <a:pt x="41673" y="23375"/>
                    </a:cubicBezTo>
                    <a:cubicBezTo>
                      <a:pt x="41704" y="23254"/>
                      <a:pt x="41825" y="23132"/>
                      <a:pt x="41947" y="23102"/>
                    </a:cubicBezTo>
                    <a:cubicBezTo>
                      <a:pt x="41949" y="23099"/>
                      <a:pt x="41952" y="23098"/>
                      <a:pt x="41956" y="23098"/>
                    </a:cubicBezTo>
                    <a:close/>
                    <a:moveTo>
                      <a:pt x="30548" y="23314"/>
                    </a:moveTo>
                    <a:cubicBezTo>
                      <a:pt x="30609" y="23314"/>
                      <a:pt x="30731" y="23466"/>
                      <a:pt x="30913" y="23588"/>
                    </a:cubicBezTo>
                    <a:cubicBezTo>
                      <a:pt x="30731" y="23709"/>
                      <a:pt x="30609" y="23831"/>
                      <a:pt x="30548" y="23831"/>
                    </a:cubicBezTo>
                    <a:cubicBezTo>
                      <a:pt x="30427" y="23831"/>
                      <a:pt x="30336" y="23679"/>
                      <a:pt x="30275" y="23558"/>
                    </a:cubicBezTo>
                    <a:cubicBezTo>
                      <a:pt x="30397" y="23527"/>
                      <a:pt x="30457" y="23375"/>
                      <a:pt x="30548" y="23314"/>
                    </a:cubicBezTo>
                    <a:close/>
                    <a:moveTo>
                      <a:pt x="16962" y="22950"/>
                    </a:moveTo>
                    <a:lnTo>
                      <a:pt x="16962" y="22950"/>
                    </a:lnTo>
                    <a:cubicBezTo>
                      <a:pt x="17570" y="23527"/>
                      <a:pt x="17539" y="23709"/>
                      <a:pt x="16810" y="24044"/>
                    </a:cubicBezTo>
                    <a:cubicBezTo>
                      <a:pt x="16658" y="23861"/>
                      <a:pt x="16506" y="23618"/>
                      <a:pt x="16354" y="23406"/>
                    </a:cubicBezTo>
                    <a:cubicBezTo>
                      <a:pt x="16597" y="23223"/>
                      <a:pt x="16779" y="23071"/>
                      <a:pt x="16962" y="22950"/>
                    </a:cubicBezTo>
                    <a:close/>
                    <a:moveTo>
                      <a:pt x="19205" y="23438"/>
                    </a:moveTo>
                    <a:cubicBezTo>
                      <a:pt x="19293" y="23438"/>
                      <a:pt x="19384" y="23479"/>
                      <a:pt x="19484" y="23588"/>
                    </a:cubicBezTo>
                    <a:cubicBezTo>
                      <a:pt x="19697" y="23831"/>
                      <a:pt x="19545" y="23983"/>
                      <a:pt x="19332" y="24135"/>
                    </a:cubicBezTo>
                    <a:cubicBezTo>
                      <a:pt x="19215" y="24226"/>
                      <a:pt x="19118" y="24265"/>
                      <a:pt x="19037" y="24265"/>
                    </a:cubicBezTo>
                    <a:cubicBezTo>
                      <a:pt x="18844" y="24265"/>
                      <a:pt x="18731" y="24048"/>
                      <a:pt x="18603" y="23770"/>
                    </a:cubicBezTo>
                    <a:cubicBezTo>
                      <a:pt x="18816" y="23664"/>
                      <a:pt x="18999" y="23438"/>
                      <a:pt x="19205" y="23438"/>
                    </a:cubicBezTo>
                    <a:close/>
                    <a:moveTo>
                      <a:pt x="32767" y="23740"/>
                    </a:moveTo>
                    <a:cubicBezTo>
                      <a:pt x="32828" y="23740"/>
                      <a:pt x="32980" y="23922"/>
                      <a:pt x="32980" y="23983"/>
                    </a:cubicBezTo>
                    <a:cubicBezTo>
                      <a:pt x="32919" y="24074"/>
                      <a:pt x="32828" y="24165"/>
                      <a:pt x="32676" y="24317"/>
                    </a:cubicBezTo>
                    <a:cubicBezTo>
                      <a:pt x="32585" y="24165"/>
                      <a:pt x="32463" y="24013"/>
                      <a:pt x="32463" y="23983"/>
                    </a:cubicBezTo>
                    <a:cubicBezTo>
                      <a:pt x="32555" y="23892"/>
                      <a:pt x="32676" y="23831"/>
                      <a:pt x="32767" y="23740"/>
                    </a:cubicBezTo>
                    <a:close/>
                    <a:moveTo>
                      <a:pt x="34986" y="24165"/>
                    </a:moveTo>
                    <a:cubicBezTo>
                      <a:pt x="35047" y="24165"/>
                      <a:pt x="35169" y="24226"/>
                      <a:pt x="35351" y="24317"/>
                    </a:cubicBezTo>
                    <a:cubicBezTo>
                      <a:pt x="35169" y="24439"/>
                      <a:pt x="35108" y="24530"/>
                      <a:pt x="34986" y="24591"/>
                    </a:cubicBezTo>
                    <a:cubicBezTo>
                      <a:pt x="34895" y="24591"/>
                      <a:pt x="34834" y="24469"/>
                      <a:pt x="34743" y="24378"/>
                    </a:cubicBezTo>
                    <a:cubicBezTo>
                      <a:pt x="34834" y="24317"/>
                      <a:pt x="34865" y="24196"/>
                      <a:pt x="34986" y="24165"/>
                    </a:cubicBezTo>
                    <a:close/>
                    <a:moveTo>
                      <a:pt x="21430" y="23740"/>
                    </a:moveTo>
                    <a:cubicBezTo>
                      <a:pt x="21582" y="23983"/>
                      <a:pt x="21795" y="24135"/>
                      <a:pt x="21795" y="24287"/>
                    </a:cubicBezTo>
                    <a:cubicBezTo>
                      <a:pt x="21764" y="24439"/>
                      <a:pt x="21521" y="24530"/>
                      <a:pt x="21369" y="24652"/>
                    </a:cubicBezTo>
                    <a:cubicBezTo>
                      <a:pt x="21278" y="24500"/>
                      <a:pt x="21065" y="24348"/>
                      <a:pt x="21004" y="24165"/>
                    </a:cubicBezTo>
                    <a:cubicBezTo>
                      <a:pt x="20974" y="24074"/>
                      <a:pt x="21217" y="23922"/>
                      <a:pt x="21430" y="23740"/>
                    </a:cubicBezTo>
                    <a:close/>
                    <a:moveTo>
                      <a:pt x="37144" y="24469"/>
                    </a:moveTo>
                    <a:cubicBezTo>
                      <a:pt x="37266" y="24652"/>
                      <a:pt x="37388" y="24743"/>
                      <a:pt x="37388" y="24834"/>
                    </a:cubicBezTo>
                    <a:cubicBezTo>
                      <a:pt x="37388" y="24925"/>
                      <a:pt x="37236" y="24986"/>
                      <a:pt x="37144" y="25077"/>
                    </a:cubicBezTo>
                    <a:cubicBezTo>
                      <a:pt x="37084" y="24956"/>
                      <a:pt x="36962" y="24895"/>
                      <a:pt x="36932" y="24773"/>
                    </a:cubicBezTo>
                    <a:cubicBezTo>
                      <a:pt x="36932" y="24682"/>
                      <a:pt x="37023" y="24621"/>
                      <a:pt x="37144" y="24469"/>
                    </a:cubicBezTo>
                    <a:close/>
                    <a:moveTo>
                      <a:pt x="23486" y="24375"/>
                    </a:moveTo>
                    <a:cubicBezTo>
                      <a:pt x="23491" y="24375"/>
                      <a:pt x="23494" y="24376"/>
                      <a:pt x="23497" y="24378"/>
                    </a:cubicBezTo>
                    <a:cubicBezTo>
                      <a:pt x="23649" y="24469"/>
                      <a:pt x="23861" y="24621"/>
                      <a:pt x="23892" y="24773"/>
                    </a:cubicBezTo>
                    <a:cubicBezTo>
                      <a:pt x="23922" y="24895"/>
                      <a:pt x="23740" y="25077"/>
                      <a:pt x="23649" y="25229"/>
                    </a:cubicBezTo>
                    <a:cubicBezTo>
                      <a:pt x="23588" y="25199"/>
                      <a:pt x="23497" y="25138"/>
                      <a:pt x="23466" y="25108"/>
                    </a:cubicBezTo>
                    <a:cubicBezTo>
                      <a:pt x="23345" y="24956"/>
                      <a:pt x="23254" y="24804"/>
                      <a:pt x="23193" y="24621"/>
                    </a:cubicBezTo>
                    <a:cubicBezTo>
                      <a:pt x="23193" y="24537"/>
                      <a:pt x="23427" y="24375"/>
                      <a:pt x="23486" y="24375"/>
                    </a:cubicBezTo>
                    <a:close/>
                    <a:moveTo>
                      <a:pt x="9968" y="23952"/>
                    </a:moveTo>
                    <a:cubicBezTo>
                      <a:pt x="10149" y="23952"/>
                      <a:pt x="10295" y="24149"/>
                      <a:pt x="10548" y="24561"/>
                    </a:cubicBezTo>
                    <a:cubicBezTo>
                      <a:pt x="10335" y="24804"/>
                      <a:pt x="10092" y="25047"/>
                      <a:pt x="9819" y="25260"/>
                    </a:cubicBezTo>
                    <a:cubicBezTo>
                      <a:pt x="9636" y="24956"/>
                      <a:pt x="9454" y="24682"/>
                      <a:pt x="9271" y="24439"/>
                    </a:cubicBezTo>
                    <a:cubicBezTo>
                      <a:pt x="9606" y="24119"/>
                      <a:pt x="9802" y="23952"/>
                      <a:pt x="9968" y="23952"/>
                    </a:cubicBezTo>
                    <a:close/>
                    <a:moveTo>
                      <a:pt x="39264" y="24922"/>
                    </a:moveTo>
                    <a:cubicBezTo>
                      <a:pt x="39267" y="24922"/>
                      <a:pt x="39270" y="24923"/>
                      <a:pt x="39272" y="24925"/>
                    </a:cubicBezTo>
                    <a:cubicBezTo>
                      <a:pt x="39424" y="24956"/>
                      <a:pt x="39546" y="25077"/>
                      <a:pt x="39728" y="25229"/>
                    </a:cubicBezTo>
                    <a:cubicBezTo>
                      <a:pt x="39576" y="25320"/>
                      <a:pt x="39424" y="25503"/>
                      <a:pt x="39394" y="25503"/>
                    </a:cubicBezTo>
                    <a:cubicBezTo>
                      <a:pt x="39272" y="25412"/>
                      <a:pt x="39150" y="25260"/>
                      <a:pt x="39090" y="25138"/>
                    </a:cubicBezTo>
                    <a:cubicBezTo>
                      <a:pt x="39061" y="25110"/>
                      <a:pt x="39218" y="24922"/>
                      <a:pt x="39264" y="24922"/>
                    </a:cubicBezTo>
                    <a:close/>
                    <a:moveTo>
                      <a:pt x="12220" y="24165"/>
                    </a:moveTo>
                    <a:cubicBezTo>
                      <a:pt x="12463" y="24500"/>
                      <a:pt x="12615" y="24682"/>
                      <a:pt x="12797" y="24986"/>
                    </a:cubicBezTo>
                    <a:cubicBezTo>
                      <a:pt x="12554" y="25138"/>
                      <a:pt x="12372" y="25351"/>
                      <a:pt x="12068" y="25533"/>
                    </a:cubicBezTo>
                    <a:cubicBezTo>
                      <a:pt x="11886" y="25229"/>
                      <a:pt x="11612" y="24956"/>
                      <a:pt x="11612" y="24682"/>
                    </a:cubicBezTo>
                    <a:cubicBezTo>
                      <a:pt x="11612" y="24530"/>
                      <a:pt x="12007" y="24348"/>
                      <a:pt x="12220" y="24165"/>
                    </a:cubicBezTo>
                    <a:close/>
                    <a:moveTo>
                      <a:pt x="25698" y="24732"/>
                    </a:moveTo>
                    <a:cubicBezTo>
                      <a:pt x="25715" y="24732"/>
                      <a:pt x="25731" y="24736"/>
                      <a:pt x="25746" y="24743"/>
                    </a:cubicBezTo>
                    <a:cubicBezTo>
                      <a:pt x="25868" y="24743"/>
                      <a:pt x="26020" y="24956"/>
                      <a:pt x="26050" y="25077"/>
                    </a:cubicBezTo>
                    <a:cubicBezTo>
                      <a:pt x="26050" y="25199"/>
                      <a:pt x="25868" y="25290"/>
                      <a:pt x="25716" y="25533"/>
                    </a:cubicBezTo>
                    <a:cubicBezTo>
                      <a:pt x="25564" y="25290"/>
                      <a:pt x="25412" y="25138"/>
                      <a:pt x="25412" y="24986"/>
                    </a:cubicBezTo>
                    <a:cubicBezTo>
                      <a:pt x="25412" y="24906"/>
                      <a:pt x="25576" y="24732"/>
                      <a:pt x="25698" y="24732"/>
                    </a:cubicBezTo>
                    <a:close/>
                    <a:moveTo>
                      <a:pt x="27892" y="25075"/>
                    </a:moveTo>
                    <a:cubicBezTo>
                      <a:pt x="27896" y="25075"/>
                      <a:pt x="27901" y="25076"/>
                      <a:pt x="27904" y="25077"/>
                    </a:cubicBezTo>
                    <a:cubicBezTo>
                      <a:pt x="28056" y="25108"/>
                      <a:pt x="28178" y="25260"/>
                      <a:pt x="28421" y="25442"/>
                    </a:cubicBezTo>
                    <a:cubicBezTo>
                      <a:pt x="28227" y="25581"/>
                      <a:pt x="28058" y="25720"/>
                      <a:pt x="28007" y="25720"/>
                    </a:cubicBezTo>
                    <a:cubicBezTo>
                      <a:pt x="28002" y="25720"/>
                      <a:pt x="27998" y="25718"/>
                      <a:pt x="27995" y="25716"/>
                    </a:cubicBezTo>
                    <a:cubicBezTo>
                      <a:pt x="27843" y="25655"/>
                      <a:pt x="27722" y="25503"/>
                      <a:pt x="27600" y="25351"/>
                    </a:cubicBezTo>
                    <a:cubicBezTo>
                      <a:pt x="27600" y="25294"/>
                      <a:pt x="27816" y="25075"/>
                      <a:pt x="27892" y="25075"/>
                    </a:cubicBezTo>
                    <a:close/>
                    <a:moveTo>
                      <a:pt x="14333" y="24771"/>
                    </a:moveTo>
                    <a:cubicBezTo>
                      <a:pt x="14439" y="24771"/>
                      <a:pt x="14553" y="24843"/>
                      <a:pt x="14682" y="25047"/>
                    </a:cubicBezTo>
                    <a:cubicBezTo>
                      <a:pt x="14804" y="25199"/>
                      <a:pt x="14986" y="25381"/>
                      <a:pt x="14682" y="25594"/>
                    </a:cubicBezTo>
                    <a:cubicBezTo>
                      <a:pt x="14553" y="25690"/>
                      <a:pt x="14455" y="25745"/>
                      <a:pt x="14363" y="25745"/>
                    </a:cubicBezTo>
                    <a:cubicBezTo>
                      <a:pt x="14194" y="25745"/>
                      <a:pt x="14046" y="25560"/>
                      <a:pt x="13770" y="25108"/>
                    </a:cubicBezTo>
                    <a:cubicBezTo>
                      <a:pt x="13967" y="25009"/>
                      <a:pt x="14138" y="24771"/>
                      <a:pt x="14333" y="24771"/>
                    </a:cubicBezTo>
                    <a:close/>
                    <a:moveTo>
                      <a:pt x="41552" y="25260"/>
                    </a:moveTo>
                    <a:cubicBezTo>
                      <a:pt x="41673" y="25260"/>
                      <a:pt x="41795" y="25412"/>
                      <a:pt x="41977" y="25564"/>
                    </a:cubicBezTo>
                    <a:cubicBezTo>
                      <a:pt x="41809" y="25676"/>
                      <a:pt x="41692" y="25841"/>
                      <a:pt x="41579" y="25841"/>
                    </a:cubicBezTo>
                    <a:cubicBezTo>
                      <a:pt x="41570" y="25841"/>
                      <a:pt x="41561" y="25839"/>
                      <a:pt x="41552" y="25837"/>
                    </a:cubicBezTo>
                    <a:cubicBezTo>
                      <a:pt x="41430" y="25837"/>
                      <a:pt x="41278" y="25655"/>
                      <a:pt x="41278" y="25564"/>
                    </a:cubicBezTo>
                    <a:cubicBezTo>
                      <a:pt x="41278" y="25442"/>
                      <a:pt x="41430" y="25260"/>
                      <a:pt x="41552" y="25260"/>
                    </a:cubicBezTo>
                    <a:close/>
                    <a:moveTo>
                      <a:pt x="44135" y="25872"/>
                    </a:moveTo>
                    <a:lnTo>
                      <a:pt x="44135" y="25924"/>
                    </a:lnTo>
                    <a:lnTo>
                      <a:pt x="44135" y="25924"/>
                    </a:lnTo>
                    <a:cubicBezTo>
                      <a:pt x="44145" y="25915"/>
                      <a:pt x="44155" y="25907"/>
                      <a:pt x="44166" y="25898"/>
                    </a:cubicBezTo>
                    <a:cubicBezTo>
                      <a:pt x="44155" y="25889"/>
                      <a:pt x="44145" y="25881"/>
                      <a:pt x="44135" y="25872"/>
                    </a:cubicBezTo>
                    <a:close/>
                    <a:moveTo>
                      <a:pt x="30153" y="25533"/>
                    </a:moveTo>
                    <a:cubicBezTo>
                      <a:pt x="30275" y="25564"/>
                      <a:pt x="30397" y="25685"/>
                      <a:pt x="30579" y="25868"/>
                    </a:cubicBezTo>
                    <a:cubicBezTo>
                      <a:pt x="30430" y="25967"/>
                      <a:pt x="30301" y="26066"/>
                      <a:pt x="30209" y="26066"/>
                    </a:cubicBezTo>
                    <a:cubicBezTo>
                      <a:pt x="30189" y="26066"/>
                      <a:pt x="30170" y="26061"/>
                      <a:pt x="30153" y="26050"/>
                    </a:cubicBezTo>
                    <a:cubicBezTo>
                      <a:pt x="30032" y="26020"/>
                      <a:pt x="29971" y="25868"/>
                      <a:pt x="29849" y="25746"/>
                    </a:cubicBezTo>
                    <a:cubicBezTo>
                      <a:pt x="29971" y="25685"/>
                      <a:pt x="30093" y="25533"/>
                      <a:pt x="30153" y="25533"/>
                    </a:cubicBezTo>
                    <a:close/>
                    <a:moveTo>
                      <a:pt x="16527" y="25175"/>
                    </a:moveTo>
                    <a:cubicBezTo>
                      <a:pt x="16606" y="25175"/>
                      <a:pt x="16696" y="25215"/>
                      <a:pt x="16810" y="25320"/>
                    </a:cubicBezTo>
                    <a:cubicBezTo>
                      <a:pt x="17083" y="25594"/>
                      <a:pt x="16962" y="25837"/>
                      <a:pt x="16658" y="26020"/>
                    </a:cubicBezTo>
                    <a:cubicBezTo>
                      <a:pt x="16542" y="26094"/>
                      <a:pt x="16453" y="26125"/>
                      <a:pt x="16380" y="26125"/>
                    </a:cubicBezTo>
                    <a:cubicBezTo>
                      <a:pt x="16126" y="26125"/>
                      <a:pt x="16073" y="25753"/>
                      <a:pt x="15837" y="25564"/>
                    </a:cubicBezTo>
                    <a:cubicBezTo>
                      <a:pt x="16157" y="25541"/>
                      <a:pt x="16288" y="25175"/>
                      <a:pt x="16527" y="25175"/>
                    </a:cubicBezTo>
                    <a:close/>
                    <a:moveTo>
                      <a:pt x="18785" y="25594"/>
                    </a:moveTo>
                    <a:cubicBezTo>
                      <a:pt x="18937" y="25594"/>
                      <a:pt x="19089" y="25837"/>
                      <a:pt x="19332" y="26050"/>
                    </a:cubicBezTo>
                    <a:cubicBezTo>
                      <a:pt x="19059" y="26263"/>
                      <a:pt x="18877" y="26475"/>
                      <a:pt x="18694" y="26475"/>
                    </a:cubicBezTo>
                    <a:cubicBezTo>
                      <a:pt x="18573" y="26475"/>
                      <a:pt x="18299" y="26172"/>
                      <a:pt x="18329" y="26020"/>
                    </a:cubicBezTo>
                    <a:cubicBezTo>
                      <a:pt x="18390" y="25868"/>
                      <a:pt x="18603" y="25655"/>
                      <a:pt x="18785" y="25594"/>
                    </a:cubicBezTo>
                    <a:close/>
                    <a:moveTo>
                      <a:pt x="32403" y="25746"/>
                    </a:moveTo>
                    <a:cubicBezTo>
                      <a:pt x="32524" y="25959"/>
                      <a:pt x="32676" y="26111"/>
                      <a:pt x="32676" y="26141"/>
                    </a:cubicBezTo>
                    <a:cubicBezTo>
                      <a:pt x="32585" y="26293"/>
                      <a:pt x="32433" y="26415"/>
                      <a:pt x="32281" y="26506"/>
                    </a:cubicBezTo>
                    <a:cubicBezTo>
                      <a:pt x="32159" y="26415"/>
                      <a:pt x="31977" y="26293"/>
                      <a:pt x="32007" y="26202"/>
                    </a:cubicBezTo>
                    <a:cubicBezTo>
                      <a:pt x="32068" y="26050"/>
                      <a:pt x="32220" y="25959"/>
                      <a:pt x="32403" y="25746"/>
                    </a:cubicBezTo>
                    <a:close/>
                    <a:moveTo>
                      <a:pt x="34561" y="26202"/>
                    </a:moveTo>
                    <a:cubicBezTo>
                      <a:pt x="34682" y="26324"/>
                      <a:pt x="34865" y="26445"/>
                      <a:pt x="34865" y="26567"/>
                    </a:cubicBezTo>
                    <a:cubicBezTo>
                      <a:pt x="34865" y="26658"/>
                      <a:pt x="34713" y="26810"/>
                      <a:pt x="34561" y="27023"/>
                    </a:cubicBezTo>
                    <a:cubicBezTo>
                      <a:pt x="34409" y="26810"/>
                      <a:pt x="34226" y="26658"/>
                      <a:pt x="34257" y="26567"/>
                    </a:cubicBezTo>
                    <a:cubicBezTo>
                      <a:pt x="34257" y="26445"/>
                      <a:pt x="34439" y="26324"/>
                      <a:pt x="34561" y="26202"/>
                    </a:cubicBezTo>
                    <a:close/>
                    <a:moveTo>
                      <a:pt x="21081" y="26048"/>
                    </a:moveTo>
                    <a:cubicBezTo>
                      <a:pt x="21207" y="26048"/>
                      <a:pt x="21427" y="26358"/>
                      <a:pt x="21369" y="26445"/>
                    </a:cubicBezTo>
                    <a:cubicBezTo>
                      <a:pt x="21308" y="26627"/>
                      <a:pt x="21126" y="26779"/>
                      <a:pt x="20883" y="27053"/>
                    </a:cubicBezTo>
                    <a:cubicBezTo>
                      <a:pt x="20670" y="26749"/>
                      <a:pt x="20548" y="26597"/>
                      <a:pt x="20366" y="26324"/>
                    </a:cubicBezTo>
                    <a:cubicBezTo>
                      <a:pt x="20609" y="26202"/>
                      <a:pt x="20852" y="26050"/>
                      <a:pt x="21065" y="26050"/>
                    </a:cubicBezTo>
                    <a:cubicBezTo>
                      <a:pt x="21070" y="26049"/>
                      <a:pt x="21076" y="26048"/>
                      <a:pt x="21081" y="26048"/>
                    </a:cubicBezTo>
                    <a:close/>
                    <a:moveTo>
                      <a:pt x="23193" y="26293"/>
                    </a:moveTo>
                    <a:cubicBezTo>
                      <a:pt x="23345" y="26506"/>
                      <a:pt x="23557" y="26688"/>
                      <a:pt x="23497" y="26779"/>
                    </a:cubicBezTo>
                    <a:cubicBezTo>
                      <a:pt x="23405" y="26931"/>
                      <a:pt x="23193" y="27083"/>
                      <a:pt x="23041" y="27205"/>
                    </a:cubicBezTo>
                    <a:cubicBezTo>
                      <a:pt x="22950" y="27083"/>
                      <a:pt x="22706" y="26901"/>
                      <a:pt x="22737" y="26840"/>
                    </a:cubicBezTo>
                    <a:cubicBezTo>
                      <a:pt x="22828" y="26658"/>
                      <a:pt x="23010" y="26506"/>
                      <a:pt x="23193" y="26293"/>
                    </a:cubicBezTo>
                    <a:close/>
                    <a:moveTo>
                      <a:pt x="36810" y="26506"/>
                    </a:moveTo>
                    <a:cubicBezTo>
                      <a:pt x="36932" y="26719"/>
                      <a:pt x="37114" y="26871"/>
                      <a:pt x="37084" y="26962"/>
                    </a:cubicBezTo>
                    <a:cubicBezTo>
                      <a:pt x="37084" y="27083"/>
                      <a:pt x="36871" y="27205"/>
                      <a:pt x="36780" y="27327"/>
                    </a:cubicBezTo>
                    <a:cubicBezTo>
                      <a:pt x="36658" y="27205"/>
                      <a:pt x="36476" y="27083"/>
                      <a:pt x="36415" y="26931"/>
                    </a:cubicBezTo>
                    <a:cubicBezTo>
                      <a:pt x="36415" y="26840"/>
                      <a:pt x="36628" y="26719"/>
                      <a:pt x="36810" y="26506"/>
                    </a:cubicBezTo>
                    <a:close/>
                    <a:moveTo>
                      <a:pt x="25463" y="26838"/>
                    </a:moveTo>
                    <a:cubicBezTo>
                      <a:pt x="25581" y="26838"/>
                      <a:pt x="25728" y="27062"/>
                      <a:pt x="25928" y="27205"/>
                    </a:cubicBezTo>
                    <a:cubicBezTo>
                      <a:pt x="25685" y="27387"/>
                      <a:pt x="25533" y="27539"/>
                      <a:pt x="25381" y="27570"/>
                    </a:cubicBezTo>
                    <a:cubicBezTo>
                      <a:pt x="25290" y="27570"/>
                      <a:pt x="25016" y="27327"/>
                      <a:pt x="25077" y="27266"/>
                    </a:cubicBezTo>
                    <a:cubicBezTo>
                      <a:pt x="25138" y="27083"/>
                      <a:pt x="25260" y="26901"/>
                      <a:pt x="25442" y="26840"/>
                    </a:cubicBezTo>
                    <a:cubicBezTo>
                      <a:pt x="25449" y="26838"/>
                      <a:pt x="25456" y="26838"/>
                      <a:pt x="25463" y="26838"/>
                    </a:cubicBezTo>
                    <a:close/>
                    <a:moveTo>
                      <a:pt x="39068" y="27050"/>
                    </a:moveTo>
                    <a:cubicBezTo>
                      <a:pt x="39112" y="27050"/>
                      <a:pt x="39253" y="27216"/>
                      <a:pt x="39394" y="27357"/>
                    </a:cubicBezTo>
                    <a:cubicBezTo>
                      <a:pt x="39211" y="27509"/>
                      <a:pt x="39090" y="27661"/>
                      <a:pt x="38938" y="27661"/>
                    </a:cubicBezTo>
                    <a:cubicBezTo>
                      <a:pt x="38847" y="27661"/>
                      <a:pt x="38725" y="27448"/>
                      <a:pt x="38634" y="27357"/>
                    </a:cubicBezTo>
                    <a:cubicBezTo>
                      <a:pt x="38755" y="27266"/>
                      <a:pt x="38847" y="27114"/>
                      <a:pt x="39059" y="27053"/>
                    </a:cubicBezTo>
                    <a:cubicBezTo>
                      <a:pt x="39062" y="27051"/>
                      <a:pt x="39064" y="27050"/>
                      <a:pt x="39068" y="27050"/>
                    </a:cubicBezTo>
                    <a:close/>
                    <a:moveTo>
                      <a:pt x="11886" y="26415"/>
                    </a:moveTo>
                    <a:lnTo>
                      <a:pt x="12463" y="27205"/>
                    </a:lnTo>
                    <a:cubicBezTo>
                      <a:pt x="12189" y="27418"/>
                      <a:pt x="11916" y="27661"/>
                      <a:pt x="11612" y="27934"/>
                    </a:cubicBezTo>
                    <a:cubicBezTo>
                      <a:pt x="11430" y="27631"/>
                      <a:pt x="11278" y="27266"/>
                      <a:pt x="11034" y="26931"/>
                    </a:cubicBezTo>
                    <a:cubicBezTo>
                      <a:pt x="11338" y="26749"/>
                      <a:pt x="11582" y="26597"/>
                      <a:pt x="11886" y="26415"/>
                    </a:cubicBezTo>
                    <a:close/>
                    <a:moveTo>
                      <a:pt x="27600" y="27235"/>
                    </a:moveTo>
                    <a:cubicBezTo>
                      <a:pt x="27752" y="27266"/>
                      <a:pt x="27904" y="27448"/>
                      <a:pt x="28147" y="27661"/>
                    </a:cubicBezTo>
                    <a:cubicBezTo>
                      <a:pt x="27894" y="27802"/>
                      <a:pt x="27693" y="27968"/>
                      <a:pt x="27568" y="27968"/>
                    </a:cubicBezTo>
                    <a:cubicBezTo>
                      <a:pt x="27558" y="27968"/>
                      <a:pt x="27548" y="27967"/>
                      <a:pt x="27539" y="27965"/>
                    </a:cubicBezTo>
                    <a:cubicBezTo>
                      <a:pt x="27387" y="27904"/>
                      <a:pt x="27296" y="27661"/>
                      <a:pt x="27205" y="27509"/>
                    </a:cubicBezTo>
                    <a:cubicBezTo>
                      <a:pt x="27296" y="27418"/>
                      <a:pt x="27509" y="27235"/>
                      <a:pt x="27600" y="27235"/>
                    </a:cubicBezTo>
                    <a:close/>
                    <a:moveTo>
                      <a:pt x="41284" y="27468"/>
                    </a:moveTo>
                    <a:cubicBezTo>
                      <a:pt x="41376" y="27468"/>
                      <a:pt x="41513" y="27642"/>
                      <a:pt x="41673" y="27722"/>
                    </a:cubicBezTo>
                    <a:cubicBezTo>
                      <a:pt x="41430" y="27874"/>
                      <a:pt x="41339" y="28086"/>
                      <a:pt x="41187" y="28086"/>
                    </a:cubicBezTo>
                    <a:cubicBezTo>
                      <a:pt x="41096" y="28086"/>
                      <a:pt x="40974" y="27843"/>
                      <a:pt x="40883" y="27722"/>
                    </a:cubicBezTo>
                    <a:cubicBezTo>
                      <a:pt x="40974" y="27661"/>
                      <a:pt x="41096" y="27509"/>
                      <a:pt x="41248" y="27479"/>
                    </a:cubicBezTo>
                    <a:cubicBezTo>
                      <a:pt x="41259" y="27471"/>
                      <a:pt x="41271" y="27468"/>
                      <a:pt x="41284" y="27468"/>
                    </a:cubicBezTo>
                    <a:close/>
                    <a:moveTo>
                      <a:pt x="13965" y="26994"/>
                    </a:moveTo>
                    <a:cubicBezTo>
                      <a:pt x="14158" y="26994"/>
                      <a:pt x="14304" y="27206"/>
                      <a:pt x="14591" y="27661"/>
                    </a:cubicBezTo>
                    <a:cubicBezTo>
                      <a:pt x="14348" y="27813"/>
                      <a:pt x="14165" y="27995"/>
                      <a:pt x="13892" y="28178"/>
                    </a:cubicBezTo>
                    <a:lnTo>
                      <a:pt x="13314" y="27387"/>
                    </a:lnTo>
                    <a:cubicBezTo>
                      <a:pt x="13625" y="27130"/>
                      <a:pt x="13810" y="26994"/>
                      <a:pt x="13965" y="26994"/>
                    </a:cubicBezTo>
                    <a:close/>
                    <a:moveTo>
                      <a:pt x="16202" y="27266"/>
                    </a:moveTo>
                    <a:cubicBezTo>
                      <a:pt x="16870" y="27934"/>
                      <a:pt x="16870" y="28026"/>
                      <a:pt x="16050" y="28421"/>
                    </a:cubicBezTo>
                    <a:cubicBezTo>
                      <a:pt x="15381" y="27813"/>
                      <a:pt x="15411" y="27691"/>
                      <a:pt x="16202" y="27266"/>
                    </a:cubicBezTo>
                    <a:close/>
                    <a:moveTo>
                      <a:pt x="29789" y="27722"/>
                    </a:moveTo>
                    <a:cubicBezTo>
                      <a:pt x="29941" y="27782"/>
                      <a:pt x="30032" y="27934"/>
                      <a:pt x="30275" y="28117"/>
                    </a:cubicBezTo>
                    <a:cubicBezTo>
                      <a:pt x="30050" y="28257"/>
                      <a:pt x="29877" y="28424"/>
                      <a:pt x="29828" y="28424"/>
                    </a:cubicBezTo>
                    <a:cubicBezTo>
                      <a:pt x="29824" y="28424"/>
                      <a:pt x="29821" y="28423"/>
                      <a:pt x="29819" y="28421"/>
                    </a:cubicBezTo>
                    <a:cubicBezTo>
                      <a:pt x="29667" y="28330"/>
                      <a:pt x="29545" y="28147"/>
                      <a:pt x="29424" y="27995"/>
                    </a:cubicBezTo>
                    <a:cubicBezTo>
                      <a:pt x="29515" y="27874"/>
                      <a:pt x="29667" y="27722"/>
                      <a:pt x="29789" y="27722"/>
                    </a:cubicBezTo>
                    <a:close/>
                    <a:moveTo>
                      <a:pt x="43345" y="27813"/>
                    </a:moveTo>
                    <a:cubicBezTo>
                      <a:pt x="43497" y="27843"/>
                      <a:pt x="43619" y="27995"/>
                      <a:pt x="43831" y="28147"/>
                    </a:cubicBezTo>
                    <a:cubicBezTo>
                      <a:pt x="43671" y="28308"/>
                      <a:pt x="43534" y="28492"/>
                      <a:pt x="43420" y="28492"/>
                    </a:cubicBezTo>
                    <a:cubicBezTo>
                      <a:pt x="43405" y="28492"/>
                      <a:pt x="43390" y="28489"/>
                      <a:pt x="43375" y="28482"/>
                    </a:cubicBezTo>
                    <a:cubicBezTo>
                      <a:pt x="43223" y="28451"/>
                      <a:pt x="43072" y="28269"/>
                      <a:pt x="43041" y="28117"/>
                    </a:cubicBezTo>
                    <a:cubicBezTo>
                      <a:pt x="43011" y="28026"/>
                      <a:pt x="43254" y="27813"/>
                      <a:pt x="43345" y="27813"/>
                    </a:cubicBezTo>
                    <a:close/>
                    <a:moveTo>
                      <a:pt x="31977" y="28026"/>
                    </a:moveTo>
                    <a:cubicBezTo>
                      <a:pt x="32129" y="28026"/>
                      <a:pt x="32251" y="28238"/>
                      <a:pt x="32463" y="28390"/>
                    </a:cubicBezTo>
                    <a:cubicBezTo>
                      <a:pt x="32251" y="28542"/>
                      <a:pt x="32099" y="28725"/>
                      <a:pt x="31977" y="28725"/>
                    </a:cubicBezTo>
                    <a:cubicBezTo>
                      <a:pt x="31825" y="28725"/>
                      <a:pt x="31643" y="28482"/>
                      <a:pt x="31643" y="28390"/>
                    </a:cubicBezTo>
                    <a:cubicBezTo>
                      <a:pt x="31643" y="28269"/>
                      <a:pt x="31825" y="28026"/>
                      <a:pt x="31977" y="28026"/>
                    </a:cubicBezTo>
                    <a:close/>
                    <a:moveTo>
                      <a:pt x="18403" y="27772"/>
                    </a:moveTo>
                    <a:cubicBezTo>
                      <a:pt x="18430" y="27772"/>
                      <a:pt x="18456" y="27775"/>
                      <a:pt x="18481" y="27782"/>
                    </a:cubicBezTo>
                    <a:cubicBezTo>
                      <a:pt x="18633" y="27813"/>
                      <a:pt x="18846" y="28117"/>
                      <a:pt x="18877" y="28330"/>
                    </a:cubicBezTo>
                    <a:cubicBezTo>
                      <a:pt x="18877" y="28445"/>
                      <a:pt x="18573" y="28727"/>
                      <a:pt x="18465" y="28727"/>
                    </a:cubicBezTo>
                    <a:cubicBezTo>
                      <a:pt x="18460" y="28727"/>
                      <a:pt x="18455" y="28726"/>
                      <a:pt x="18451" y="28725"/>
                    </a:cubicBezTo>
                    <a:cubicBezTo>
                      <a:pt x="18177" y="28603"/>
                      <a:pt x="17995" y="28360"/>
                      <a:pt x="17600" y="28086"/>
                    </a:cubicBezTo>
                    <a:cubicBezTo>
                      <a:pt x="17974" y="27953"/>
                      <a:pt x="18208" y="27772"/>
                      <a:pt x="18403" y="27772"/>
                    </a:cubicBezTo>
                    <a:close/>
                    <a:moveTo>
                      <a:pt x="20579" y="27995"/>
                    </a:moveTo>
                    <a:cubicBezTo>
                      <a:pt x="20761" y="28299"/>
                      <a:pt x="20913" y="28482"/>
                      <a:pt x="21126" y="28846"/>
                    </a:cubicBezTo>
                    <a:cubicBezTo>
                      <a:pt x="20890" y="28899"/>
                      <a:pt x="20678" y="29041"/>
                      <a:pt x="20526" y="29041"/>
                    </a:cubicBezTo>
                    <a:cubicBezTo>
                      <a:pt x="20501" y="29041"/>
                      <a:pt x="20478" y="29037"/>
                      <a:pt x="20457" y="29029"/>
                    </a:cubicBezTo>
                    <a:cubicBezTo>
                      <a:pt x="20305" y="28998"/>
                      <a:pt x="20092" y="28664"/>
                      <a:pt x="20123" y="28573"/>
                    </a:cubicBezTo>
                    <a:cubicBezTo>
                      <a:pt x="20153" y="28360"/>
                      <a:pt x="20396" y="28208"/>
                      <a:pt x="20579" y="27995"/>
                    </a:cubicBezTo>
                    <a:close/>
                    <a:moveTo>
                      <a:pt x="34135" y="28269"/>
                    </a:moveTo>
                    <a:cubicBezTo>
                      <a:pt x="34348" y="28482"/>
                      <a:pt x="34530" y="28634"/>
                      <a:pt x="34530" y="28786"/>
                    </a:cubicBezTo>
                    <a:cubicBezTo>
                      <a:pt x="34530" y="28907"/>
                      <a:pt x="34287" y="29029"/>
                      <a:pt x="34196" y="29150"/>
                    </a:cubicBezTo>
                    <a:cubicBezTo>
                      <a:pt x="34074" y="28998"/>
                      <a:pt x="33892" y="28846"/>
                      <a:pt x="33831" y="28694"/>
                    </a:cubicBezTo>
                    <a:cubicBezTo>
                      <a:pt x="33801" y="28603"/>
                      <a:pt x="33983" y="28451"/>
                      <a:pt x="34135" y="28269"/>
                    </a:cubicBezTo>
                    <a:close/>
                    <a:moveTo>
                      <a:pt x="22884" y="28592"/>
                    </a:moveTo>
                    <a:cubicBezTo>
                      <a:pt x="23024" y="28592"/>
                      <a:pt x="23181" y="28770"/>
                      <a:pt x="23314" y="28877"/>
                    </a:cubicBezTo>
                    <a:cubicBezTo>
                      <a:pt x="23284" y="28938"/>
                      <a:pt x="23284" y="29029"/>
                      <a:pt x="23254" y="29090"/>
                    </a:cubicBezTo>
                    <a:cubicBezTo>
                      <a:pt x="23041" y="29241"/>
                      <a:pt x="22828" y="29454"/>
                      <a:pt x="22646" y="29485"/>
                    </a:cubicBezTo>
                    <a:cubicBezTo>
                      <a:pt x="22524" y="29485"/>
                      <a:pt x="22372" y="29181"/>
                      <a:pt x="22220" y="29029"/>
                    </a:cubicBezTo>
                    <a:cubicBezTo>
                      <a:pt x="22402" y="28877"/>
                      <a:pt x="22585" y="28634"/>
                      <a:pt x="22828" y="28603"/>
                    </a:cubicBezTo>
                    <a:cubicBezTo>
                      <a:pt x="22846" y="28596"/>
                      <a:pt x="22865" y="28592"/>
                      <a:pt x="22884" y="28592"/>
                    </a:cubicBezTo>
                    <a:close/>
                    <a:moveTo>
                      <a:pt x="36324" y="28846"/>
                    </a:moveTo>
                    <a:cubicBezTo>
                      <a:pt x="36506" y="28877"/>
                      <a:pt x="36658" y="29029"/>
                      <a:pt x="36932" y="29181"/>
                    </a:cubicBezTo>
                    <a:cubicBezTo>
                      <a:pt x="36707" y="29321"/>
                      <a:pt x="36534" y="29488"/>
                      <a:pt x="36437" y="29488"/>
                    </a:cubicBezTo>
                    <a:cubicBezTo>
                      <a:pt x="36429" y="29488"/>
                      <a:pt x="36422" y="29487"/>
                      <a:pt x="36415" y="29485"/>
                    </a:cubicBezTo>
                    <a:cubicBezTo>
                      <a:pt x="36232" y="29454"/>
                      <a:pt x="36111" y="29241"/>
                      <a:pt x="36050" y="29120"/>
                    </a:cubicBezTo>
                    <a:cubicBezTo>
                      <a:pt x="36020" y="29090"/>
                      <a:pt x="36232" y="28846"/>
                      <a:pt x="36324" y="28846"/>
                    </a:cubicBezTo>
                    <a:close/>
                    <a:moveTo>
                      <a:pt x="25049" y="29023"/>
                    </a:moveTo>
                    <a:cubicBezTo>
                      <a:pt x="25080" y="29023"/>
                      <a:pt x="25110" y="29025"/>
                      <a:pt x="25138" y="29029"/>
                    </a:cubicBezTo>
                    <a:cubicBezTo>
                      <a:pt x="25260" y="29029"/>
                      <a:pt x="25412" y="29363"/>
                      <a:pt x="25381" y="29485"/>
                    </a:cubicBezTo>
                    <a:cubicBezTo>
                      <a:pt x="25324" y="29628"/>
                      <a:pt x="25051" y="29852"/>
                      <a:pt x="24969" y="29852"/>
                    </a:cubicBezTo>
                    <a:cubicBezTo>
                      <a:pt x="24964" y="29852"/>
                      <a:pt x="24959" y="29851"/>
                      <a:pt x="24956" y="29849"/>
                    </a:cubicBezTo>
                    <a:cubicBezTo>
                      <a:pt x="24713" y="29789"/>
                      <a:pt x="24561" y="29545"/>
                      <a:pt x="24378" y="29363"/>
                    </a:cubicBezTo>
                    <a:cubicBezTo>
                      <a:pt x="24378" y="29302"/>
                      <a:pt x="24409" y="29241"/>
                      <a:pt x="24409" y="29181"/>
                    </a:cubicBezTo>
                    <a:cubicBezTo>
                      <a:pt x="24619" y="29102"/>
                      <a:pt x="24853" y="29023"/>
                      <a:pt x="25049" y="29023"/>
                    </a:cubicBezTo>
                    <a:close/>
                    <a:moveTo>
                      <a:pt x="38648" y="29178"/>
                    </a:moveTo>
                    <a:cubicBezTo>
                      <a:pt x="38722" y="29178"/>
                      <a:pt x="38921" y="29373"/>
                      <a:pt x="39120" y="29515"/>
                    </a:cubicBezTo>
                    <a:cubicBezTo>
                      <a:pt x="38847" y="29667"/>
                      <a:pt x="38664" y="29849"/>
                      <a:pt x="38482" y="29910"/>
                    </a:cubicBezTo>
                    <a:cubicBezTo>
                      <a:pt x="38391" y="29910"/>
                      <a:pt x="38239" y="29697"/>
                      <a:pt x="38117" y="29606"/>
                    </a:cubicBezTo>
                    <a:cubicBezTo>
                      <a:pt x="38299" y="29454"/>
                      <a:pt x="38451" y="29241"/>
                      <a:pt x="38634" y="29181"/>
                    </a:cubicBezTo>
                    <a:cubicBezTo>
                      <a:pt x="38638" y="29179"/>
                      <a:pt x="38642" y="29178"/>
                      <a:pt x="38648" y="29178"/>
                    </a:cubicBezTo>
                    <a:close/>
                    <a:moveTo>
                      <a:pt x="40792" y="29515"/>
                    </a:moveTo>
                    <a:cubicBezTo>
                      <a:pt x="40913" y="29515"/>
                      <a:pt x="41096" y="29728"/>
                      <a:pt x="41278" y="29971"/>
                    </a:cubicBezTo>
                    <a:cubicBezTo>
                      <a:pt x="41088" y="30107"/>
                      <a:pt x="40923" y="30315"/>
                      <a:pt x="40803" y="30315"/>
                    </a:cubicBezTo>
                    <a:cubicBezTo>
                      <a:pt x="40788" y="30315"/>
                      <a:pt x="40775" y="30312"/>
                      <a:pt x="40761" y="30305"/>
                    </a:cubicBezTo>
                    <a:cubicBezTo>
                      <a:pt x="40609" y="30305"/>
                      <a:pt x="40488" y="30062"/>
                      <a:pt x="40336" y="29941"/>
                    </a:cubicBezTo>
                    <a:cubicBezTo>
                      <a:pt x="40488" y="29789"/>
                      <a:pt x="40640" y="29515"/>
                      <a:pt x="40792" y="29515"/>
                    </a:cubicBezTo>
                    <a:close/>
                    <a:moveTo>
                      <a:pt x="27296" y="29393"/>
                    </a:moveTo>
                    <a:cubicBezTo>
                      <a:pt x="27387" y="29393"/>
                      <a:pt x="27600" y="29697"/>
                      <a:pt x="27570" y="29819"/>
                    </a:cubicBezTo>
                    <a:cubicBezTo>
                      <a:pt x="27509" y="30001"/>
                      <a:pt x="27296" y="30214"/>
                      <a:pt x="27144" y="30397"/>
                    </a:cubicBezTo>
                    <a:cubicBezTo>
                      <a:pt x="27083" y="30366"/>
                      <a:pt x="26992" y="30366"/>
                      <a:pt x="26962" y="30305"/>
                    </a:cubicBezTo>
                    <a:cubicBezTo>
                      <a:pt x="26901" y="30093"/>
                      <a:pt x="26779" y="29849"/>
                      <a:pt x="26810" y="29667"/>
                    </a:cubicBezTo>
                    <a:cubicBezTo>
                      <a:pt x="26840" y="29545"/>
                      <a:pt x="27144" y="29393"/>
                      <a:pt x="27296" y="29393"/>
                    </a:cubicBezTo>
                    <a:close/>
                    <a:moveTo>
                      <a:pt x="13595" y="29097"/>
                    </a:moveTo>
                    <a:cubicBezTo>
                      <a:pt x="13800" y="29097"/>
                      <a:pt x="13949" y="29340"/>
                      <a:pt x="14196" y="29849"/>
                    </a:cubicBezTo>
                    <a:cubicBezTo>
                      <a:pt x="13983" y="30093"/>
                      <a:pt x="13679" y="30366"/>
                      <a:pt x="13405" y="30609"/>
                    </a:cubicBezTo>
                    <a:cubicBezTo>
                      <a:pt x="13253" y="30275"/>
                      <a:pt x="13071" y="29941"/>
                      <a:pt x="12858" y="29606"/>
                    </a:cubicBezTo>
                    <a:cubicBezTo>
                      <a:pt x="13207" y="29271"/>
                      <a:pt x="13421" y="29097"/>
                      <a:pt x="13595" y="29097"/>
                    </a:cubicBezTo>
                    <a:close/>
                    <a:moveTo>
                      <a:pt x="29424" y="29667"/>
                    </a:moveTo>
                    <a:cubicBezTo>
                      <a:pt x="29576" y="29880"/>
                      <a:pt x="29789" y="30093"/>
                      <a:pt x="29728" y="30214"/>
                    </a:cubicBezTo>
                    <a:cubicBezTo>
                      <a:pt x="29667" y="30397"/>
                      <a:pt x="29424" y="30518"/>
                      <a:pt x="29272" y="30609"/>
                    </a:cubicBezTo>
                    <a:cubicBezTo>
                      <a:pt x="29181" y="30457"/>
                      <a:pt x="28938" y="30305"/>
                      <a:pt x="28968" y="30214"/>
                    </a:cubicBezTo>
                    <a:cubicBezTo>
                      <a:pt x="29029" y="30001"/>
                      <a:pt x="29241" y="29910"/>
                      <a:pt x="29424" y="29667"/>
                    </a:cubicBezTo>
                    <a:close/>
                    <a:moveTo>
                      <a:pt x="15898" y="29454"/>
                    </a:moveTo>
                    <a:cubicBezTo>
                      <a:pt x="16080" y="29667"/>
                      <a:pt x="16232" y="29910"/>
                      <a:pt x="16445" y="30153"/>
                    </a:cubicBezTo>
                    <a:cubicBezTo>
                      <a:pt x="16171" y="30366"/>
                      <a:pt x="15959" y="30548"/>
                      <a:pt x="15655" y="30761"/>
                    </a:cubicBezTo>
                    <a:cubicBezTo>
                      <a:pt x="15442" y="30518"/>
                      <a:pt x="15259" y="30275"/>
                      <a:pt x="15047" y="30001"/>
                    </a:cubicBezTo>
                    <a:cubicBezTo>
                      <a:pt x="15320" y="29819"/>
                      <a:pt x="15594" y="29637"/>
                      <a:pt x="15898" y="29454"/>
                    </a:cubicBezTo>
                    <a:close/>
                    <a:moveTo>
                      <a:pt x="43072" y="29910"/>
                    </a:moveTo>
                    <a:cubicBezTo>
                      <a:pt x="43223" y="29941"/>
                      <a:pt x="43406" y="30214"/>
                      <a:pt x="43406" y="30305"/>
                    </a:cubicBezTo>
                    <a:cubicBezTo>
                      <a:pt x="43345" y="30548"/>
                      <a:pt x="43102" y="30700"/>
                      <a:pt x="43011" y="30883"/>
                    </a:cubicBezTo>
                    <a:cubicBezTo>
                      <a:pt x="42920" y="30883"/>
                      <a:pt x="42889" y="30852"/>
                      <a:pt x="42798" y="30852"/>
                    </a:cubicBezTo>
                    <a:cubicBezTo>
                      <a:pt x="42737" y="30609"/>
                      <a:pt x="42585" y="30397"/>
                      <a:pt x="42616" y="30153"/>
                    </a:cubicBezTo>
                    <a:cubicBezTo>
                      <a:pt x="42616" y="30062"/>
                      <a:pt x="42920" y="29910"/>
                      <a:pt x="43072" y="29910"/>
                    </a:cubicBezTo>
                    <a:close/>
                    <a:moveTo>
                      <a:pt x="31697" y="30242"/>
                    </a:moveTo>
                    <a:cubicBezTo>
                      <a:pt x="31815" y="30242"/>
                      <a:pt x="31964" y="30439"/>
                      <a:pt x="32220" y="30609"/>
                    </a:cubicBezTo>
                    <a:cubicBezTo>
                      <a:pt x="31947" y="30761"/>
                      <a:pt x="31764" y="30913"/>
                      <a:pt x="31552" y="31004"/>
                    </a:cubicBezTo>
                    <a:cubicBezTo>
                      <a:pt x="31491" y="31004"/>
                      <a:pt x="31248" y="30731"/>
                      <a:pt x="31278" y="30640"/>
                    </a:cubicBezTo>
                    <a:cubicBezTo>
                      <a:pt x="31339" y="30457"/>
                      <a:pt x="31491" y="30275"/>
                      <a:pt x="31673" y="30245"/>
                    </a:cubicBezTo>
                    <a:cubicBezTo>
                      <a:pt x="31681" y="30243"/>
                      <a:pt x="31689" y="30242"/>
                      <a:pt x="31697" y="30242"/>
                    </a:cubicBezTo>
                    <a:close/>
                    <a:moveTo>
                      <a:pt x="18117" y="29789"/>
                    </a:moveTo>
                    <a:lnTo>
                      <a:pt x="18117" y="29789"/>
                    </a:lnTo>
                    <a:cubicBezTo>
                      <a:pt x="18725" y="30548"/>
                      <a:pt x="18725" y="30548"/>
                      <a:pt x="17873" y="31065"/>
                    </a:cubicBezTo>
                    <a:cubicBezTo>
                      <a:pt x="17813" y="30974"/>
                      <a:pt x="17691" y="30852"/>
                      <a:pt x="17630" y="30731"/>
                    </a:cubicBezTo>
                    <a:cubicBezTo>
                      <a:pt x="17539" y="30609"/>
                      <a:pt x="17478" y="30518"/>
                      <a:pt x="17357" y="30305"/>
                    </a:cubicBezTo>
                    <a:cubicBezTo>
                      <a:pt x="17630" y="30123"/>
                      <a:pt x="17843" y="29971"/>
                      <a:pt x="18117" y="29789"/>
                    </a:cubicBezTo>
                    <a:close/>
                    <a:moveTo>
                      <a:pt x="20158" y="30426"/>
                    </a:moveTo>
                    <a:cubicBezTo>
                      <a:pt x="20286" y="30426"/>
                      <a:pt x="20412" y="30508"/>
                      <a:pt x="20548" y="30731"/>
                    </a:cubicBezTo>
                    <a:cubicBezTo>
                      <a:pt x="20761" y="31035"/>
                      <a:pt x="20761" y="31065"/>
                      <a:pt x="20092" y="31491"/>
                    </a:cubicBezTo>
                    <a:cubicBezTo>
                      <a:pt x="19940" y="31278"/>
                      <a:pt x="19758" y="31035"/>
                      <a:pt x="19545" y="30761"/>
                    </a:cubicBezTo>
                    <a:cubicBezTo>
                      <a:pt x="19779" y="30599"/>
                      <a:pt x="19971" y="30426"/>
                      <a:pt x="20158" y="30426"/>
                    </a:cubicBezTo>
                    <a:close/>
                    <a:moveTo>
                      <a:pt x="33856" y="30570"/>
                    </a:moveTo>
                    <a:cubicBezTo>
                      <a:pt x="33969" y="30570"/>
                      <a:pt x="34072" y="30650"/>
                      <a:pt x="34196" y="30792"/>
                    </a:cubicBezTo>
                    <a:cubicBezTo>
                      <a:pt x="34439" y="31308"/>
                      <a:pt x="33922" y="31278"/>
                      <a:pt x="33740" y="31612"/>
                    </a:cubicBezTo>
                    <a:cubicBezTo>
                      <a:pt x="33588" y="31217"/>
                      <a:pt x="33163" y="31035"/>
                      <a:pt x="33588" y="30700"/>
                    </a:cubicBezTo>
                    <a:cubicBezTo>
                      <a:pt x="33690" y="30612"/>
                      <a:pt x="33775" y="30570"/>
                      <a:pt x="33856" y="30570"/>
                    </a:cubicBezTo>
                    <a:close/>
                    <a:moveTo>
                      <a:pt x="22554" y="30815"/>
                    </a:moveTo>
                    <a:cubicBezTo>
                      <a:pt x="22681" y="30815"/>
                      <a:pt x="22886" y="31133"/>
                      <a:pt x="22858" y="31217"/>
                    </a:cubicBezTo>
                    <a:cubicBezTo>
                      <a:pt x="22767" y="31460"/>
                      <a:pt x="22554" y="31643"/>
                      <a:pt x="22342" y="31916"/>
                    </a:cubicBezTo>
                    <a:cubicBezTo>
                      <a:pt x="22098" y="31612"/>
                      <a:pt x="21946" y="31400"/>
                      <a:pt x="21734" y="31126"/>
                    </a:cubicBezTo>
                    <a:cubicBezTo>
                      <a:pt x="22007" y="30944"/>
                      <a:pt x="22281" y="30822"/>
                      <a:pt x="22524" y="30822"/>
                    </a:cubicBezTo>
                    <a:cubicBezTo>
                      <a:pt x="22533" y="30817"/>
                      <a:pt x="22543" y="30815"/>
                      <a:pt x="22554" y="30815"/>
                    </a:cubicBezTo>
                    <a:close/>
                    <a:moveTo>
                      <a:pt x="35941" y="31031"/>
                    </a:moveTo>
                    <a:cubicBezTo>
                      <a:pt x="35948" y="31031"/>
                      <a:pt x="35954" y="31032"/>
                      <a:pt x="35959" y="31035"/>
                    </a:cubicBezTo>
                    <a:cubicBezTo>
                      <a:pt x="36111" y="31126"/>
                      <a:pt x="36324" y="31308"/>
                      <a:pt x="36324" y="31430"/>
                    </a:cubicBezTo>
                    <a:cubicBezTo>
                      <a:pt x="36354" y="31612"/>
                      <a:pt x="36172" y="31795"/>
                      <a:pt x="36020" y="31947"/>
                    </a:cubicBezTo>
                    <a:cubicBezTo>
                      <a:pt x="35929" y="31947"/>
                      <a:pt x="35898" y="31947"/>
                      <a:pt x="35807" y="31916"/>
                    </a:cubicBezTo>
                    <a:cubicBezTo>
                      <a:pt x="35746" y="31673"/>
                      <a:pt x="35625" y="31460"/>
                      <a:pt x="35594" y="31217"/>
                    </a:cubicBezTo>
                    <a:cubicBezTo>
                      <a:pt x="35594" y="31189"/>
                      <a:pt x="35853" y="31031"/>
                      <a:pt x="35941" y="31031"/>
                    </a:cubicBezTo>
                    <a:close/>
                    <a:moveTo>
                      <a:pt x="38026" y="31187"/>
                    </a:moveTo>
                    <a:lnTo>
                      <a:pt x="38239" y="31308"/>
                    </a:lnTo>
                    <a:cubicBezTo>
                      <a:pt x="38360" y="31460"/>
                      <a:pt x="38603" y="31643"/>
                      <a:pt x="38543" y="31795"/>
                    </a:cubicBezTo>
                    <a:cubicBezTo>
                      <a:pt x="38512" y="31977"/>
                      <a:pt x="38299" y="32099"/>
                      <a:pt x="38147" y="32251"/>
                    </a:cubicBezTo>
                    <a:cubicBezTo>
                      <a:pt x="37995" y="32099"/>
                      <a:pt x="37752" y="31947"/>
                      <a:pt x="37722" y="31764"/>
                    </a:cubicBezTo>
                    <a:cubicBezTo>
                      <a:pt x="37722" y="31582"/>
                      <a:pt x="37935" y="31369"/>
                      <a:pt x="38026" y="31187"/>
                    </a:cubicBezTo>
                    <a:close/>
                    <a:moveTo>
                      <a:pt x="24530" y="31065"/>
                    </a:moveTo>
                    <a:cubicBezTo>
                      <a:pt x="24713" y="31278"/>
                      <a:pt x="24986" y="31430"/>
                      <a:pt x="25016" y="31643"/>
                    </a:cubicBezTo>
                    <a:cubicBezTo>
                      <a:pt x="25077" y="31795"/>
                      <a:pt x="24804" y="31977"/>
                      <a:pt x="24561" y="32281"/>
                    </a:cubicBezTo>
                    <a:cubicBezTo>
                      <a:pt x="24378" y="31977"/>
                      <a:pt x="24165" y="31764"/>
                      <a:pt x="24105" y="31521"/>
                    </a:cubicBezTo>
                    <a:cubicBezTo>
                      <a:pt x="24105" y="31430"/>
                      <a:pt x="24378" y="31217"/>
                      <a:pt x="24530" y="31065"/>
                    </a:cubicBezTo>
                    <a:close/>
                    <a:moveTo>
                      <a:pt x="26879" y="31534"/>
                    </a:moveTo>
                    <a:cubicBezTo>
                      <a:pt x="27166" y="31534"/>
                      <a:pt x="27114" y="31994"/>
                      <a:pt x="27387" y="32068"/>
                    </a:cubicBezTo>
                    <a:cubicBezTo>
                      <a:pt x="27143" y="32278"/>
                      <a:pt x="26969" y="32417"/>
                      <a:pt x="26807" y="32417"/>
                    </a:cubicBezTo>
                    <a:cubicBezTo>
                      <a:pt x="26687" y="32417"/>
                      <a:pt x="26574" y="32341"/>
                      <a:pt x="26445" y="32159"/>
                    </a:cubicBezTo>
                    <a:cubicBezTo>
                      <a:pt x="26202" y="31886"/>
                      <a:pt x="26384" y="31704"/>
                      <a:pt x="26627" y="31612"/>
                    </a:cubicBezTo>
                    <a:cubicBezTo>
                      <a:pt x="26733" y="31557"/>
                      <a:pt x="26814" y="31534"/>
                      <a:pt x="26879" y="31534"/>
                    </a:cubicBezTo>
                    <a:close/>
                    <a:moveTo>
                      <a:pt x="40288" y="31762"/>
                    </a:moveTo>
                    <a:cubicBezTo>
                      <a:pt x="40294" y="31762"/>
                      <a:pt x="40300" y="31763"/>
                      <a:pt x="40306" y="31764"/>
                    </a:cubicBezTo>
                    <a:cubicBezTo>
                      <a:pt x="40579" y="31795"/>
                      <a:pt x="40731" y="31977"/>
                      <a:pt x="40913" y="32129"/>
                    </a:cubicBezTo>
                    <a:cubicBezTo>
                      <a:pt x="40913" y="32220"/>
                      <a:pt x="40883" y="32251"/>
                      <a:pt x="40883" y="32342"/>
                    </a:cubicBezTo>
                    <a:cubicBezTo>
                      <a:pt x="40640" y="32403"/>
                      <a:pt x="40457" y="32524"/>
                      <a:pt x="40214" y="32524"/>
                    </a:cubicBezTo>
                    <a:cubicBezTo>
                      <a:pt x="40123" y="32494"/>
                      <a:pt x="39910" y="32220"/>
                      <a:pt x="39910" y="32099"/>
                    </a:cubicBezTo>
                    <a:cubicBezTo>
                      <a:pt x="39910" y="31984"/>
                      <a:pt x="40180" y="31762"/>
                      <a:pt x="40288" y="31762"/>
                    </a:cubicBezTo>
                    <a:close/>
                    <a:moveTo>
                      <a:pt x="29029" y="31916"/>
                    </a:moveTo>
                    <a:cubicBezTo>
                      <a:pt x="29181" y="31916"/>
                      <a:pt x="29333" y="32190"/>
                      <a:pt x="29637" y="32433"/>
                    </a:cubicBezTo>
                    <a:cubicBezTo>
                      <a:pt x="29241" y="32646"/>
                      <a:pt x="29029" y="32798"/>
                      <a:pt x="28755" y="32798"/>
                    </a:cubicBezTo>
                    <a:cubicBezTo>
                      <a:pt x="28664" y="32798"/>
                      <a:pt x="28421" y="32403"/>
                      <a:pt x="28451" y="32372"/>
                    </a:cubicBezTo>
                    <a:cubicBezTo>
                      <a:pt x="28603" y="32190"/>
                      <a:pt x="28816" y="31947"/>
                      <a:pt x="29029" y="31916"/>
                    </a:cubicBezTo>
                    <a:close/>
                    <a:moveTo>
                      <a:pt x="42600" y="32071"/>
                    </a:moveTo>
                    <a:cubicBezTo>
                      <a:pt x="42727" y="32071"/>
                      <a:pt x="42860" y="32145"/>
                      <a:pt x="43011" y="32342"/>
                    </a:cubicBezTo>
                    <a:cubicBezTo>
                      <a:pt x="43223" y="32707"/>
                      <a:pt x="42920" y="32828"/>
                      <a:pt x="42737" y="32919"/>
                    </a:cubicBezTo>
                    <a:cubicBezTo>
                      <a:pt x="42623" y="32983"/>
                      <a:pt x="42536" y="33009"/>
                      <a:pt x="42466" y="33009"/>
                    </a:cubicBezTo>
                    <a:cubicBezTo>
                      <a:pt x="42201" y="33009"/>
                      <a:pt x="42194" y="32626"/>
                      <a:pt x="41977" y="32433"/>
                    </a:cubicBezTo>
                    <a:cubicBezTo>
                      <a:pt x="42203" y="32264"/>
                      <a:pt x="42394" y="32071"/>
                      <a:pt x="42600" y="32071"/>
                    </a:cubicBezTo>
                    <a:close/>
                    <a:moveTo>
                      <a:pt x="31208" y="32304"/>
                    </a:moveTo>
                    <a:cubicBezTo>
                      <a:pt x="31372" y="32304"/>
                      <a:pt x="31491" y="32480"/>
                      <a:pt x="31673" y="32828"/>
                    </a:cubicBezTo>
                    <a:cubicBezTo>
                      <a:pt x="31429" y="33115"/>
                      <a:pt x="31273" y="33267"/>
                      <a:pt x="31135" y="33267"/>
                    </a:cubicBezTo>
                    <a:cubicBezTo>
                      <a:pt x="30981" y="33267"/>
                      <a:pt x="30848" y="33077"/>
                      <a:pt x="30640" y="32676"/>
                    </a:cubicBezTo>
                    <a:cubicBezTo>
                      <a:pt x="30903" y="32427"/>
                      <a:pt x="31071" y="32304"/>
                      <a:pt x="31208" y="32304"/>
                    </a:cubicBezTo>
                    <a:close/>
                    <a:moveTo>
                      <a:pt x="17691" y="31947"/>
                    </a:moveTo>
                    <a:lnTo>
                      <a:pt x="18269" y="32737"/>
                    </a:lnTo>
                    <a:cubicBezTo>
                      <a:pt x="17965" y="33041"/>
                      <a:pt x="17691" y="33314"/>
                      <a:pt x="17418" y="33558"/>
                    </a:cubicBezTo>
                    <a:cubicBezTo>
                      <a:pt x="17266" y="33193"/>
                      <a:pt x="17083" y="32859"/>
                      <a:pt x="16901" y="32494"/>
                    </a:cubicBezTo>
                    <a:cubicBezTo>
                      <a:pt x="17174" y="32342"/>
                      <a:pt x="17387" y="32129"/>
                      <a:pt x="17691" y="31947"/>
                    </a:cubicBezTo>
                    <a:close/>
                    <a:moveTo>
                      <a:pt x="19849" y="32433"/>
                    </a:moveTo>
                    <a:lnTo>
                      <a:pt x="19849" y="32433"/>
                    </a:lnTo>
                    <a:cubicBezTo>
                      <a:pt x="20457" y="33041"/>
                      <a:pt x="20457" y="33132"/>
                      <a:pt x="19606" y="33740"/>
                    </a:cubicBezTo>
                    <a:cubicBezTo>
                      <a:pt x="19454" y="33466"/>
                      <a:pt x="19302" y="33254"/>
                      <a:pt x="19089" y="32980"/>
                    </a:cubicBezTo>
                    <a:cubicBezTo>
                      <a:pt x="19363" y="32798"/>
                      <a:pt x="19636" y="32585"/>
                      <a:pt x="19849" y="32433"/>
                    </a:cubicBezTo>
                    <a:close/>
                    <a:moveTo>
                      <a:pt x="33399" y="32724"/>
                    </a:moveTo>
                    <a:cubicBezTo>
                      <a:pt x="33565" y="32724"/>
                      <a:pt x="33714" y="32913"/>
                      <a:pt x="33922" y="33314"/>
                    </a:cubicBezTo>
                    <a:cubicBezTo>
                      <a:pt x="33740" y="33466"/>
                      <a:pt x="33527" y="33588"/>
                      <a:pt x="33314" y="33770"/>
                    </a:cubicBezTo>
                    <a:cubicBezTo>
                      <a:pt x="33163" y="33558"/>
                      <a:pt x="33011" y="33345"/>
                      <a:pt x="32859" y="33163"/>
                    </a:cubicBezTo>
                    <a:cubicBezTo>
                      <a:pt x="33088" y="32875"/>
                      <a:pt x="33250" y="32724"/>
                      <a:pt x="33399" y="32724"/>
                    </a:cubicBezTo>
                    <a:close/>
                    <a:moveTo>
                      <a:pt x="35777" y="32980"/>
                    </a:moveTo>
                    <a:cubicBezTo>
                      <a:pt x="35868" y="33254"/>
                      <a:pt x="36020" y="33466"/>
                      <a:pt x="35959" y="33649"/>
                    </a:cubicBezTo>
                    <a:cubicBezTo>
                      <a:pt x="35930" y="33792"/>
                      <a:pt x="35659" y="34016"/>
                      <a:pt x="35526" y="34016"/>
                    </a:cubicBezTo>
                    <a:cubicBezTo>
                      <a:pt x="35518" y="34016"/>
                      <a:pt x="35510" y="34015"/>
                      <a:pt x="35503" y="34014"/>
                    </a:cubicBezTo>
                    <a:cubicBezTo>
                      <a:pt x="35321" y="33953"/>
                      <a:pt x="35169" y="33740"/>
                      <a:pt x="34986" y="33497"/>
                    </a:cubicBezTo>
                    <a:cubicBezTo>
                      <a:pt x="35290" y="33314"/>
                      <a:pt x="35473" y="33163"/>
                      <a:pt x="35777" y="32980"/>
                    </a:cubicBezTo>
                    <a:close/>
                    <a:moveTo>
                      <a:pt x="22190" y="32828"/>
                    </a:moveTo>
                    <a:cubicBezTo>
                      <a:pt x="22342" y="33041"/>
                      <a:pt x="22494" y="33223"/>
                      <a:pt x="22706" y="33497"/>
                    </a:cubicBezTo>
                    <a:cubicBezTo>
                      <a:pt x="22402" y="33710"/>
                      <a:pt x="22190" y="33892"/>
                      <a:pt x="21946" y="34044"/>
                    </a:cubicBezTo>
                    <a:cubicBezTo>
                      <a:pt x="21308" y="33406"/>
                      <a:pt x="21308" y="33345"/>
                      <a:pt x="22190" y="32828"/>
                    </a:cubicBezTo>
                    <a:close/>
                    <a:moveTo>
                      <a:pt x="37904" y="33497"/>
                    </a:moveTo>
                    <a:cubicBezTo>
                      <a:pt x="38056" y="33497"/>
                      <a:pt x="38239" y="33770"/>
                      <a:pt x="38512" y="34014"/>
                    </a:cubicBezTo>
                    <a:cubicBezTo>
                      <a:pt x="38178" y="34196"/>
                      <a:pt x="37995" y="34378"/>
                      <a:pt x="37752" y="34378"/>
                    </a:cubicBezTo>
                    <a:cubicBezTo>
                      <a:pt x="37631" y="34378"/>
                      <a:pt x="37388" y="34044"/>
                      <a:pt x="37418" y="33922"/>
                    </a:cubicBezTo>
                    <a:cubicBezTo>
                      <a:pt x="37448" y="33740"/>
                      <a:pt x="37722" y="33497"/>
                      <a:pt x="37904" y="33497"/>
                    </a:cubicBezTo>
                    <a:close/>
                    <a:moveTo>
                      <a:pt x="24218" y="33256"/>
                    </a:moveTo>
                    <a:cubicBezTo>
                      <a:pt x="24317" y="33256"/>
                      <a:pt x="24427" y="33319"/>
                      <a:pt x="24561" y="33497"/>
                    </a:cubicBezTo>
                    <a:cubicBezTo>
                      <a:pt x="24925" y="33922"/>
                      <a:pt x="24864" y="33953"/>
                      <a:pt x="24074" y="34470"/>
                    </a:cubicBezTo>
                    <a:cubicBezTo>
                      <a:pt x="23922" y="34226"/>
                      <a:pt x="23740" y="34014"/>
                      <a:pt x="23497" y="33649"/>
                    </a:cubicBezTo>
                    <a:cubicBezTo>
                      <a:pt x="23798" y="33627"/>
                      <a:pt x="23977" y="33256"/>
                      <a:pt x="24218" y="33256"/>
                    </a:cubicBezTo>
                    <a:close/>
                    <a:moveTo>
                      <a:pt x="26425" y="33797"/>
                    </a:moveTo>
                    <a:cubicBezTo>
                      <a:pt x="26443" y="33797"/>
                      <a:pt x="26459" y="33798"/>
                      <a:pt x="26475" y="33801"/>
                    </a:cubicBezTo>
                    <a:cubicBezTo>
                      <a:pt x="26627" y="33801"/>
                      <a:pt x="26840" y="34166"/>
                      <a:pt x="26840" y="34257"/>
                    </a:cubicBezTo>
                    <a:cubicBezTo>
                      <a:pt x="26810" y="34500"/>
                      <a:pt x="26597" y="34682"/>
                      <a:pt x="26354" y="34956"/>
                    </a:cubicBezTo>
                    <a:cubicBezTo>
                      <a:pt x="26141" y="34561"/>
                      <a:pt x="25989" y="34348"/>
                      <a:pt x="25746" y="34044"/>
                    </a:cubicBezTo>
                    <a:cubicBezTo>
                      <a:pt x="25995" y="33933"/>
                      <a:pt x="26245" y="33797"/>
                      <a:pt x="26425" y="33797"/>
                    </a:cubicBezTo>
                    <a:close/>
                    <a:moveTo>
                      <a:pt x="39961" y="33900"/>
                    </a:moveTo>
                    <a:cubicBezTo>
                      <a:pt x="40106" y="33900"/>
                      <a:pt x="40221" y="34024"/>
                      <a:pt x="40336" y="34196"/>
                    </a:cubicBezTo>
                    <a:cubicBezTo>
                      <a:pt x="40731" y="34682"/>
                      <a:pt x="40123" y="34682"/>
                      <a:pt x="39910" y="34956"/>
                    </a:cubicBezTo>
                    <a:cubicBezTo>
                      <a:pt x="39850" y="34621"/>
                      <a:pt x="39211" y="34500"/>
                      <a:pt x="39667" y="34044"/>
                    </a:cubicBezTo>
                    <a:cubicBezTo>
                      <a:pt x="39780" y="33943"/>
                      <a:pt x="39876" y="33900"/>
                      <a:pt x="39961" y="33900"/>
                    </a:cubicBezTo>
                    <a:close/>
                    <a:moveTo>
                      <a:pt x="28725" y="34105"/>
                    </a:moveTo>
                    <a:cubicBezTo>
                      <a:pt x="28816" y="34105"/>
                      <a:pt x="29089" y="34470"/>
                      <a:pt x="29089" y="34561"/>
                    </a:cubicBezTo>
                    <a:cubicBezTo>
                      <a:pt x="29029" y="34834"/>
                      <a:pt x="28786" y="34986"/>
                      <a:pt x="28573" y="35290"/>
                    </a:cubicBezTo>
                    <a:cubicBezTo>
                      <a:pt x="28330" y="34986"/>
                      <a:pt x="28178" y="34773"/>
                      <a:pt x="27965" y="34470"/>
                    </a:cubicBezTo>
                    <a:cubicBezTo>
                      <a:pt x="28238" y="34287"/>
                      <a:pt x="28482" y="34166"/>
                      <a:pt x="28725" y="34105"/>
                    </a:cubicBezTo>
                    <a:close/>
                    <a:moveTo>
                      <a:pt x="42203" y="34308"/>
                    </a:moveTo>
                    <a:cubicBezTo>
                      <a:pt x="42229" y="34308"/>
                      <a:pt x="42255" y="34311"/>
                      <a:pt x="42281" y="34318"/>
                    </a:cubicBezTo>
                    <a:cubicBezTo>
                      <a:pt x="42433" y="34318"/>
                      <a:pt x="42646" y="34652"/>
                      <a:pt x="42616" y="34804"/>
                    </a:cubicBezTo>
                    <a:cubicBezTo>
                      <a:pt x="42585" y="34986"/>
                      <a:pt x="42312" y="35138"/>
                      <a:pt x="42129" y="35381"/>
                    </a:cubicBezTo>
                    <a:cubicBezTo>
                      <a:pt x="41947" y="35108"/>
                      <a:pt x="41795" y="34865"/>
                      <a:pt x="41552" y="34621"/>
                    </a:cubicBezTo>
                    <a:cubicBezTo>
                      <a:pt x="41796" y="34513"/>
                      <a:pt x="41991" y="34308"/>
                      <a:pt x="42203" y="34308"/>
                    </a:cubicBezTo>
                    <a:close/>
                    <a:moveTo>
                      <a:pt x="30811" y="34497"/>
                    </a:moveTo>
                    <a:cubicBezTo>
                      <a:pt x="30825" y="34497"/>
                      <a:pt x="30839" y="34498"/>
                      <a:pt x="30852" y="34500"/>
                    </a:cubicBezTo>
                    <a:cubicBezTo>
                      <a:pt x="31035" y="34530"/>
                      <a:pt x="31248" y="34865"/>
                      <a:pt x="31248" y="35017"/>
                    </a:cubicBezTo>
                    <a:cubicBezTo>
                      <a:pt x="31248" y="35229"/>
                      <a:pt x="31004" y="35412"/>
                      <a:pt x="30761" y="35685"/>
                    </a:cubicBezTo>
                    <a:cubicBezTo>
                      <a:pt x="30548" y="35321"/>
                      <a:pt x="30397" y="35108"/>
                      <a:pt x="30153" y="34804"/>
                    </a:cubicBezTo>
                    <a:cubicBezTo>
                      <a:pt x="30409" y="34690"/>
                      <a:pt x="30612" y="34497"/>
                      <a:pt x="30811" y="34497"/>
                    </a:cubicBezTo>
                    <a:close/>
                    <a:moveTo>
                      <a:pt x="33107" y="34952"/>
                    </a:moveTo>
                    <a:cubicBezTo>
                      <a:pt x="33126" y="34952"/>
                      <a:pt x="33144" y="34954"/>
                      <a:pt x="33163" y="34956"/>
                    </a:cubicBezTo>
                    <a:cubicBezTo>
                      <a:pt x="33314" y="34986"/>
                      <a:pt x="33466" y="35321"/>
                      <a:pt x="33497" y="35533"/>
                    </a:cubicBezTo>
                    <a:cubicBezTo>
                      <a:pt x="33497" y="35591"/>
                      <a:pt x="33197" y="35840"/>
                      <a:pt x="33062" y="35840"/>
                    </a:cubicBezTo>
                    <a:cubicBezTo>
                      <a:pt x="33054" y="35840"/>
                      <a:pt x="33047" y="35839"/>
                      <a:pt x="33041" y="35837"/>
                    </a:cubicBezTo>
                    <a:cubicBezTo>
                      <a:pt x="32828" y="35746"/>
                      <a:pt x="32585" y="35533"/>
                      <a:pt x="32403" y="35381"/>
                    </a:cubicBezTo>
                    <a:cubicBezTo>
                      <a:pt x="32403" y="35290"/>
                      <a:pt x="32433" y="35260"/>
                      <a:pt x="32433" y="35169"/>
                    </a:cubicBezTo>
                    <a:cubicBezTo>
                      <a:pt x="32658" y="35112"/>
                      <a:pt x="32882" y="34952"/>
                      <a:pt x="33107" y="34952"/>
                    </a:cubicBezTo>
                    <a:close/>
                    <a:moveTo>
                      <a:pt x="19382" y="34657"/>
                    </a:moveTo>
                    <a:cubicBezTo>
                      <a:pt x="19581" y="34657"/>
                      <a:pt x="19793" y="34869"/>
                      <a:pt x="20244" y="35321"/>
                    </a:cubicBezTo>
                    <a:cubicBezTo>
                      <a:pt x="19910" y="35533"/>
                      <a:pt x="19606" y="35685"/>
                      <a:pt x="19241" y="35868"/>
                    </a:cubicBezTo>
                    <a:cubicBezTo>
                      <a:pt x="19059" y="35625"/>
                      <a:pt x="18877" y="35412"/>
                      <a:pt x="18725" y="35138"/>
                    </a:cubicBezTo>
                    <a:cubicBezTo>
                      <a:pt x="19039" y="34824"/>
                      <a:pt x="19205" y="34657"/>
                      <a:pt x="19382" y="34657"/>
                    </a:cubicBezTo>
                    <a:close/>
                    <a:moveTo>
                      <a:pt x="35351" y="35321"/>
                    </a:moveTo>
                    <a:cubicBezTo>
                      <a:pt x="35442" y="35321"/>
                      <a:pt x="35685" y="35685"/>
                      <a:pt x="35655" y="35746"/>
                    </a:cubicBezTo>
                    <a:cubicBezTo>
                      <a:pt x="35564" y="35989"/>
                      <a:pt x="35321" y="36172"/>
                      <a:pt x="35047" y="36445"/>
                    </a:cubicBezTo>
                    <a:cubicBezTo>
                      <a:pt x="34834" y="36141"/>
                      <a:pt x="34682" y="35929"/>
                      <a:pt x="34500" y="35685"/>
                    </a:cubicBezTo>
                    <a:cubicBezTo>
                      <a:pt x="34834" y="35533"/>
                      <a:pt x="35108" y="35381"/>
                      <a:pt x="35351" y="35321"/>
                    </a:cubicBezTo>
                    <a:close/>
                    <a:moveTo>
                      <a:pt x="37539" y="35625"/>
                    </a:moveTo>
                    <a:cubicBezTo>
                      <a:pt x="37691" y="35625"/>
                      <a:pt x="37935" y="36050"/>
                      <a:pt x="37904" y="36172"/>
                    </a:cubicBezTo>
                    <a:cubicBezTo>
                      <a:pt x="37843" y="36384"/>
                      <a:pt x="37539" y="36567"/>
                      <a:pt x="37296" y="36810"/>
                    </a:cubicBezTo>
                    <a:cubicBezTo>
                      <a:pt x="37114" y="36506"/>
                      <a:pt x="36932" y="36293"/>
                      <a:pt x="36719" y="35989"/>
                    </a:cubicBezTo>
                    <a:cubicBezTo>
                      <a:pt x="37023" y="35807"/>
                      <a:pt x="37296" y="35625"/>
                      <a:pt x="37539" y="35625"/>
                    </a:cubicBezTo>
                    <a:close/>
                    <a:moveTo>
                      <a:pt x="23922" y="35321"/>
                    </a:moveTo>
                    <a:lnTo>
                      <a:pt x="24500" y="36111"/>
                    </a:lnTo>
                    <a:cubicBezTo>
                      <a:pt x="24196" y="36384"/>
                      <a:pt x="23922" y="36628"/>
                      <a:pt x="23618" y="36901"/>
                    </a:cubicBezTo>
                    <a:cubicBezTo>
                      <a:pt x="23436" y="36536"/>
                      <a:pt x="23284" y="36232"/>
                      <a:pt x="23102" y="35868"/>
                    </a:cubicBezTo>
                    <a:cubicBezTo>
                      <a:pt x="23345" y="35685"/>
                      <a:pt x="23618" y="35533"/>
                      <a:pt x="23922" y="35321"/>
                    </a:cubicBezTo>
                    <a:close/>
                    <a:moveTo>
                      <a:pt x="26080" y="35807"/>
                    </a:moveTo>
                    <a:lnTo>
                      <a:pt x="26080" y="35807"/>
                    </a:lnTo>
                    <a:cubicBezTo>
                      <a:pt x="26688" y="36445"/>
                      <a:pt x="26658" y="36628"/>
                      <a:pt x="25837" y="37084"/>
                    </a:cubicBezTo>
                    <a:cubicBezTo>
                      <a:pt x="25685" y="36840"/>
                      <a:pt x="25533" y="36628"/>
                      <a:pt x="25320" y="36354"/>
                    </a:cubicBezTo>
                    <a:cubicBezTo>
                      <a:pt x="25594" y="36172"/>
                      <a:pt x="25868" y="35989"/>
                      <a:pt x="26080" y="35807"/>
                    </a:cubicBezTo>
                    <a:close/>
                    <a:moveTo>
                      <a:pt x="39678" y="36049"/>
                    </a:moveTo>
                    <a:cubicBezTo>
                      <a:pt x="39865" y="36049"/>
                      <a:pt x="39993" y="36268"/>
                      <a:pt x="40275" y="36749"/>
                    </a:cubicBezTo>
                    <a:cubicBezTo>
                      <a:pt x="40002" y="36840"/>
                      <a:pt x="39758" y="37053"/>
                      <a:pt x="39515" y="37236"/>
                    </a:cubicBezTo>
                    <a:cubicBezTo>
                      <a:pt x="39302" y="36962"/>
                      <a:pt x="39150" y="36749"/>
                      <a:pt x="38968" y="36476"/>
                    </a:cubicBezTo>
                    <a:cubicBezTo>
                      <a:pt x="39327" y="36200"/>
                      <a:pt x="39523" y="36049"/>
                      <a:pt x="39678" y="36049"/>
                    </a:cubicBezTo>
                    <a:close/>
                    <a:moveTo>
                      <a:pt x="28330" y="36141"/>
                    </a:moveTo>
                    <a:cubicBezTo>
                      <a:pt x="28573" y="36384"/>
                      <a:pt x="28725" y="36628"/>
                      <a:pt x="28938" y="36932"/>
                    </a:cubicBezTo>
                    <a:cubicBezTo>
                      <a:pt x="28603" y="37084"/>
                      <a:pt x="28360" y="37296"/>
                      <a:pt x="28056" y="37357"/>
                    </a:cubicBezTo>
                    <a:cubicBezTo>
                      <a:pt x="27995" y="37357"/>
                      <a:pt x="27661" y="36932"/>
                      <a:pt x="27722" y="36810"/>
                    </a:cubicBezTo>
                    <a:cubicBezTo>
                      <a:pt x="27813" y="36597"/>
                      <a:pt x="28056" y="36384"/>
                      <a:pt x="28330" y="36141"/>
                    </a:cubicBezTo>
                    <a:close/>
                    <a:moveTo>
                      <a:pt x="42008" y="36293"/>
                    </a:moveTo>
                    <a:cubicBezTo>
                      <a:pt x="42190" y="36536"/>
                      <a:pt x="42342" y="36749"/>
                      <a:pt x="42494" y="36962"/>
                    </a:cubicBezTo>
                    <a:cubicBezTo>
                      <a:pt x="42114" y="37313"/>
                      <a:pt x="41903" y="37495"/>
                      <a:pt x="41735" y="37495"/>
                    </a:cubicBezTo>
                    <a:cubicBezTo>
                      <a:pt x="41554" y="37495"/>
                      <a:pt x="41424" y="37282"/>
                      <a:pt x="41187" y="36840"/>
                    </a:cubicBezTo>
                    <a:cubicBezTo>
                      <a:pt x="41278" y="36780"/>
                      <a:pt x="41400" y="36658"/>
                      <a:pt x="41552" y="36597"/>
                    </a:cubicBezTo>
                    <a:cubicBezTo>
                      <a:pt x="41673" y="36506"/>
                      <a:pt x="41825" y="36384"/>
                      <a:pt x="42008" y="36293"/>
                    </a:cubicBezTo>
                    <a:close/>
                    <a:moveTo>
                      <a:pt x="30579" y="36506"/>
                    </a:moveTo>
                    <a:cubicBezTo>
                      <a:pt x="30761" y="36810"/>
                      <a:pt x="30913" y="37053"/>
                      <a:pt x="31096" y="37296"/>
                    </a:cubicBezTo>
                    <a:cubicBezTo>
                      <a:pt x="30852" y="37509"/>
                      <a:pt x="30609" y="37691"/>
                      <a:pt x="30336" y="37874"/>
                    </a:cubicBezTo>
                    <a:cubicBezTo>
                      <a:pt x="30153" y="37600"/>
                      <a:pt x="29971" y="37387"/>
                      <a:pt x="29789" y="37084"/>
                    </a:cubicBezTo>
                    <a:lnTo>
                      <a:pt x="30579" y="36506"/>
                    </a:lnTo>
                    <a:close/>
                    <a:moveTo>
                      <a:pt x="32562" y="37128"/>
                    </a:moveTo>
                    <a:cubicBezTo>
                      <a:pt x="32677" y="37128"/>
                      <a:pt x="32792" y="37197"/>
                      <a:pt x="32919" y="37387"/>
                    </a:cubicBezTo>
                    <a:cubicBezTo>
                      <a:pt x="33223" y="37722"/>
                      <a:pt x="33011" y="37904"/>
                      <a:pt x="32737" y="38026"/>
                    </a:cubicBezTo>
                    <a:cubicBezTo>
                      <a:pt x="32629" y="38083"/>
                      <a:pt x="32544" y="38107"/>
                      <a:pt x="32475" y="38107"/>
                    </a:cubicBezTo>
                    <a:cubicBezTo>
                      <a:pt x="32177" y="38107"/>
                      <a:pt x="32177" y="37657"/>
                      <a:pt x="31855" y="37509"/>
                    </a:cubicBezTo>
                    <a:cubicBezTo>
                      <a:pt x="32133" y="37370"/>
                      <a:pt x="32346" y="37128"/>
                      <a:pt x="32562" y="37128"/>
                    </a:cubicBezTo>
                    <a:close/>
                    <a:moveTo>
                      <a:pt x="34956" y="37387"/>
                    </a:moveTo>
                    <a:cubicBezTo>
                      <a:pt x="35108" y="37600"/>
                      <a:pt x="35290" y="37813"/>
                      <a:pt x="35473" y="38117"/>
                    </a:cubicBezTo>
                    <a:cubicBezTo>
                      <a:pt x="35199" y="38269"/>
                      <a:pt x="34986" y="38451"/>
                      <a:pt x="34804" y="38603"/>
                    </a:cubicBezTo>
                    <a:cubicBezTo>
                      <a:pt x="34135" y="37904"/>
                      <a:pt x="34135" y="37813"/>
                      <a:pt x="34956" y="37387"/>
                    </a:cubicBezTo>
                    <a:close/>
                    <a:moveTo>
                      <a:pt x="37084" y="37691"/>
                    </a:moveTo>
                    <a:cubicBezTo>
                      <a:pt x="37266" y="37965"/>
                      <a:pt x="37448" y="38178"/>
                      <a:pt x="37722" y="38482"/>
                    </a:cubicBezTo>
                    <a:cubicBezTo>
                      <a:pt x="37448" y="38725"/>
                      <a:pt x="37236" y="38877"/>
                      <a:pt x="36992" y="39059"/>
                    </a:cubicBezTo>
                    <a:cubicBezTo>
                      <a:pt x="36172" y="37995"/>
                      <a:pt x="36324" y="38208"/>
                      <a:pt x="37084" y="37691"/>
                    </a:cubicBezTo>
                    <a:close/>
                    <a:moveTo>
                      <a:pt x="39272" y="38056"/>
                    </a:moveTo>
                    <a:cubicBezTo>
                      <a:pt x="39454" y="38330"/>
                      <a:pt x="39698" y="38603"/>
                      <a:pt x="39910" y="38846"/>
                    </a:cubicBezTo>
                    <a:cubicBezTo>
                      <a:pt x="39667" y="39059"/>
                      <a:pt x="39424" y="39242"/>
                      <a:pt x="39120" y="39394"/>
                    </a:cubicBezTo>
                    <a:cubicBezTo>
                      <a:pt x="38907" y="39090"/>
                      <a:pt x="38755" y="38846"/>
                      <a:pt x="38512" y="38603"/>
                    </a:cubicBezTo>
                    <a:cubicBezTo>
                      <a:pt x="38786" y="38421"/>
                      <a:pt x="38998" y="38269"/>
                      <a:pt x="39272" y="38056"/>
                    </a:cubicBezTo>
                    <a:close/>
                    <a:moveTo>
                      <a:pt x="41411" y="38606"/>
                    </a:moveTo>
                    <a:cubicBezTo>
                      <a:pt x="41622" y="38606"/>
                      <a:pt x="41834" y="38810"/>
                      <a:pt x="42281" y="39242"/>
                    </a:cubicBezTo>
                    <a:cubicBezTo>
                      <a:pt x="42099" y="39333"/>
                      <a:pt x="41886" y="39394"/>
                      <a:pt x="41704" y="39515"/>
                    </a:cubicBezTo>
                    <a:cubicBezTo>
                      <a:pt x="41552" y="39637"/>
                      <a:pt x="41400" y="39728"/>
                      <a:pt x="41217" y="39941"/>
                    </a:cubicBezTo>
                    <a:cubicBezTo>
                      <a:pt x="41035" y="39637"/>
                      <a:pt x="40822" y="39363"/>
                      <a:pt x="40670" y="39090"/>
                    </a:cubicBezTo>
                    <a:cubicBezTo>
                      <a:pt x="41031" y="38772"/>
                      <a:pt x="41220" y="38606"/>
                      <a:pt x="41411" y="38606"/>
                    </a:cubicBezTo>
                    <a:close/>
                    <a:moveTo>
                      <a:pt x="3192" y="1"/>
                    </a:moveTo>
                    <a:cubicBezTo>
                      <a:pt x="3192" y="31"/>
                      <a:pt x="3223" y="62"/>
                      <a:pt x="3223" y="153"/>
                    </a:cubicBezTo>
                    <a:cubicBezTo>
                      <a:pt x="3396" y="469"/>
                      <a:pt x="3635" y="629"/>
                      <a:pt x="3974" y="629"/>
                    </a:cubicBezTo>
                    <a:cubicBezTo>
                      <a:pt x="4288" y="629"/>
                      <a:pt x="4687" y="491"/>
                      <a:pt x="5198" y="214"/>
                    </a:cubicBezTo>
                    <a:cubicBezTo>
                      <a:pt x="5381" y="487"/>
                      <a:pt x="5533" y="761"/>
                      <a:pt x="5715" y="1065"/>
                    </a:cubicBezTo>
                    <a:cubicBezTo>
                      <a:pt x="5411" y="1338"/>
                      <a:pt x="5107" y="1551"/>
                      <a:pt x="4864" y="1825"/>
                    </a:cubicBezTo>
                    <a:cubicBezTo>
                      <a:pt x="4588" y="1157"/>
                      <a:pt x="4224" y="803"/>
                      <a:pt x="3760" y="803"/>
                    </a:cubicBezTo>
                    <a:cubicBezTo>
                      <a:pt x="3612" y="803"/>
                      <a:pt x="3453" y="839"/>
                      <a:pt x="3284" y="913"/>
                    </a:cubicBezTo>
                    <a:cubicBezTo>
                      <a:pt x="2767" y="1126"/>
                      <a:pt x="2524" y="1764"/>
                      <a:pt x="2767" y="2311"/>
                    </a:cubicBezTo>
                    <a:cubicBezTo>
                      <a:pt x="2930" y="2654"/>
                      <a:pt x="3181" y="2830"/>
                      <a:pt x="3544" y="2830"/>
                    </a:cubicBezTo>
                    <a:cubicBezTo>
                      <a:pt x="3856" y="2830"/>
                      <a:pt x="4250" y="2700"/>
                      <a:pt x="4743" y="2433"/>
                    </a:cubicBezTo>
                    <a:cubicBezTo>
                      <a:pt x="4925" y="2706"/>
                      <a:pt x="5077" y="2949"/>
                      <a:pt x="5259" y="3253"/>
                    </a:cubicBezTo>
                    <a:cubicBezTo>
                      <a:pt x="4955" y="3527"/>
                      <a:pt x="4651" y="3770"/>
                      <a:pt x="4347" y="4013"/>
                    </a:cubicBezTo>
                    <a:cubicBezTo>
                      <a:pt x="4256" y="3527"/>
                      <a:pt x="4013" y="3071"/>
                      <a:pt x="3527" y="3040"/>
                    </a:cubicBezTo>
                    <a:cubicBezTo>
                      <a:pt x="3101" y="3040"/>
                      <a:pt x="2676" y="3223"/>
                      <a:pt x="2220" y="3284"/>
                    </a:cubicBezTo>
                    <a:cubicBezTo>
                      <a:pt x="1891" y="2811"/>
                      <a:pt x="1548" y="2561"/>
                      <a:pt x="1182" y="2561"/>
                    </a:cubicBezTo>
                    <a:cubicBezTo>
                      <a:pt x="1007" y="2561"/>
                      <a:pt x="826" y="2618"/>
                      <a:pt x="639" y="2737"/>
                    </a:cubicBezTo>
                    <a:cubicBezTo>
                      <a:pt x="183" y="2980"/>
                      <a:pt x="1" y="3588"/>
                      <a:pt x="305" y="4044"/>
                    </a:cubicBezTo>
                    <a:cubicBezTo>
                      <a:pt x="396" y="4256"/>
                      <a:pt x="639" y="4530"/>
                      <a:pt x="821" y="4530"/>
                    </a:cubicBezTo>
                    <a:cubicBezTo>
                      <a:pt x="1277" y="4530"/>
                      <a:pt x="1733" y="4408"/>
                      <a:pt x="2128" y="4378"/>
                    </a:cubicBezTo>
                    <a:cubicBezTo>
                      <a:pt x="2463" y="4591"/>
                      <a:pt x="2797" y="4986"/>
                      <a:pt x="3192" y="5016"/>
                    </a:cubicBezTo>
                    <a:cubicBezTo>
                      <a:pt x="3232" y="5023"/>
                      <a:pt x="3272" y="5026"/>
                      <a:pt x="3313" y="5026"/>
                    </a:cubicBezTo>
                    <a:cubicBezTo>
                      <a:pt x="3650" y="5026"/>
                      <a:pt x="4032" y="4821"/>
                      <a:pt x="4439" y="4712"/>
                    </a:cubicBezTo>
                    <a:cubicBezTo>
                      <a:pt x="4530" y="4895"/>
                      <a:pt x="4712" y="5168"/>
                      <a:pt x="4895" y="5411"/>
                    </a:cubicBezTo>
                    <a:lnTo>
                      <a:pt x="4165" y="6141"/>
                    </a:lnTo>
                    <a:cubicBezTo>
                      <a:pt x="3854" y="5541"/>
                      <a:pt x="3478" y="5217"/>
                      <a:pt x="3037" y="5217"/>
                    </a:cubicBezTo>
                    <a:cubicBezTo>
                      <a:pt x="2874" y="5217"/>
                      <a:pt x="2703" y="5261"/>
                      <a:pt x="2524" y="5351"/>
                    </a:cubicBezTo>
                    <a:cubicBezTo>
                      <a:pt x="2037" y="5624"/>
                      <a:pt x="1855" y="6262"/>
                      <a:pt x="2128" y="6749"/>
                    </a:cubicBezTo>
                    <a:cubicBezTo>
                      <a:pt x="2220" y="6962"/>
                      <a:pt x="2463" y="7205"/>
                      <a:pt x="2645" y="7205"/>
                    </a:cubicBezTo>
                    <a:cubicBezTo>
                      <a:pt x="3132" y="7205"/>
                      <a:pt x="3648" y="7053"/>
                      <a:pt x="4195" y="6992"/>
                    </a:cubicBezTo>
                    <a:cubicBezTo>
                      <a:pt x="4287" y="7114"/>
                      <a:pt x="4469" y="7357"/>
                      <a:pt x="4621" y="7600"/>
                    </a:cubicBezTo>
                    <a:cubicBezTo>
                      <a:pt x="4287" y="7904"/>
                      <a:pt x="4013" y="8147"/>
                      <a:pt x="3709" y="8421"/>
                    </a:cubicBezTo>
                    <a:cubicBezTo>
                      <a:pt x="3482" y="7761"/>
                      <a:pt x="3101" y="7425"/>
                      <a:pt x="2643" y="7425"/>
                    </a:cubicBezTo>
                    <a:cubicBezTo>
                      <a:pt x="2490" y="7425"/>
                      <a:pt x="2327" y="7463"/>
                      <a:pt x="2159" y="7539"/>
                    </a:cubicBezTo>
                    <a:cubicBezTo>
                      <a:pt x="1612" y="7782"/>
                      <a:pt x="1399" y="8451"/>
                      <a:pt x="1673" y="8998"/>
                    </a:cubicBezTo>
                    <a:cubicBezTo>
                      <a:pt x="1830" y="9329"/>
                      <a:pt x="2069" y="9496"/>
                      <a:pt x="2411" y="9496"/>
                    </a:cubicBezTo>
                    <a:cubicBezTo>
                      <a:pt x="2729" y="9496"/>
                      <a:pt x="3136" y="9352"/>
                      <a:pt x="3648" y="9059"/>
                    </a:cubicBezTo>
                    <a:cubicBezTo>
                      <a:pt x="3891" y="9332"/>
                      <a:pt x="4165" y="9606"/>
                      <a:pt x="4439" y="9940"/>
                    </a:cubicBezTo>
                    <a:cubicBezTo>
                      <a:pt x="3861" y="10031"/>
                      <a:pt x="3436" y="10244"/>
                      <a:pt x="3344" y="10822"/>
                    </a:cubicBezTo>
                    <a:cubicBezTo>
                      <a:pt x="3223" y="11430"/>
                      <a:pt x="3557" y="11825"/>
                      <a:pt x="4043" y="12159"/>
                    </a:cubicBezTo>
                    <a:cubicBezTo>
                      <a:pt x="3891" y="12190"/>
                      <a:pt x="3831" y="12220"/>
                      <a:pt x="3739" y="12281"/>
                    </a:cubicBezTo>
                    <a:cubicBezTo>
                      <a:pt x="3132" y="12494"/>
                      <a:pt x="2888" y="13071"/>
                      <a:pt x="3101" y="13679"/>
                    </a:cubicBezTo>
                    <a:cubicBezTo>
                      <a:pt x="3241" y="14076"/>
                      <a:pt x="3632" y="14329"/>
                      <a:pt x="4081" y="14329"/>
                    </a:cubicBezTo>
                    <a:cubicBezTo>
                      <a:pt x="4217" y="14329"/>
                      <a:pt x="4358" y="14306"/>
                      <a:pt x="4499" y="14256"/>
                    </a:cubicBezTo>
                    <a:cubicBezTo>
                      <a:pt x="4697" y="14177"/>
                      <a:pt x="4853" y="14134"/>
                      <a:pt x="4982" y="14134"/>
                    </a:cubicBezTo>
                    <a:cubicBezTo>
                      <a:pt x="5249" y="14134"/>
                      <a:pt x="5399" y="14322"/>
                      <a:pt x="5563" y="14773"/>
                    </a:cubicBezTo>
                    <a:cubicBezTo>
                      <a:pt x="5320" y="15047"/>
                      <a:pt x="5046" y="15260"/>
                      <a:pt x="4773" y="15533"/>
                    </a:cubicBezTo>
                    <a:cubicBezTo>
                      <a:pt x="4514" y="14803"/>
                      <a:pt x="4163" y="14438"/>
                      <a:pt x="3679" y="14438"/>
                    </a:cubicBezTo>
                    <a:cubicBezTo>
                      <a:pt x="3539" y="14438"/>
                      <a:pt x="3387" y="14468"/>
                      <a:pt x="3223" y="14530"/>
                    </a:cubicBezTo>
                    <a:cubicBezTo>
                      <a:pt x="2676" y="14773"/>
                      <a:pt x="2463" y="15411"/>
                      <a:pt x="2676" y="15959"/>
                    </a:cubicBezTo>
                    <a:cubicBezTo>
                      <a:pt x="2841" y="16306"/>
                      <a:pt x="3097" y="16483"/>
                      <a:pt x="3468" y="16483"/>
                    </a:cubicBezTo>
                    <a:cubicBezTo>
                      <a:pt x="3777" y="16483"/>
                      <a:pt x="4167" y="16360"/>
                      <a:pt x="4651" y="16111"/>
                    </a:cubicBezTo>
                    <a:cubicBezTo>
                      <a:pt x="4895" y="16415"/>
                      <a:pt x="5168" y="16719"/>
                      <a:pt x="5381" y="17022"/>
                    </a:cubicBezTo>
                    <a:cubicBezTo>
                      <a:pt x="4469" y="17357"/>
                      <a:pt x="4165" y="17934"/>
                      <a:pt x="4469" y="18603"/>
                    </a:cubicBezTo>
                    <a:cubicBezTo>
                      <a:pt x="4630" y="18958"/>
                      <a:pt x="4877" y="19133"/>
                      <a:pt x="5237" y="19133"/>
                    </a:cubicBezTo>
                    <a:cubicBezTo>
                      <a:pt x="5555" y="19133"/>
                      <a:pt x="5961" y="18996"/>
                      <a:pt x="6475" y="18725"/>
                    </a:cubicBezTo>
                    <a:cubicBezTo>
                      <a:pt x="6627" y="18998"/>
                      <a:pt x="6840" y="19211"/>
                      <a:pt x="6992" y="19485"/>
                    </a:cubicBezTo>
                    <a:cubicBezTo>
                      <a:pt x="6627" y="19788"/>
                      <a:pt x="6384" y="20062"/>
                      <a:pt x="6080" y="20336"/>
                    </a:cubicBezTo>
                    <a:cubicBezTo>
                      <a:pt x="5843" y="19660"/>
                      <a:pt x="5539" y="19335"/>
                      <a:pt x="5091" y="19335"/>
                    </a:cubicBezTo>
                    <a:cubicBezTo>
                      <a:pt x="4794" y="19335"/>
                      <a:pt x="4432" y="19479"/>
                      <a:pt x="3983" y="19758"/>
                    </a:cubicBezTo>
                    <a:cubicBezTo>
                      <a:pt x="3524" y="19200"/>
                      <a:pt x="3157" y="18929"/>
                      <a:pt x="2813" y="18929"/>
                    </a:cubicBezTo>
                    <a:cubicBezTo>
                      <a:pt x="2632" y="18929"/>
                      <a:pt x="2458" y="19004"/>
                      <a:pt x="2280" y="19150"/>
                    </a:cubicBezTo>
                    <a:cubicBezTo>
                      <a:pt x="1855" y="19454"/>
                      <a:pt x="1733" y="20062"/>
                      <a:pt x="2007" y="20518"/>
                    </a:cubicBezTo>
                    <a:cubicBezTo>
                      <a:pt x="2181" y="20818"/>
                      <a:pt x="2412" y="20971"/>
                      <a:pt x="2731" y="20971"/>
                    </a:cubicBezTo>
                    <a:cubicBezTo>
                      <a:pt x="3026" y="20971"/>
                      <a:pt x="3394" y="20841"/>
                      <a:pt x="3861" y="20579"/>
                    </a:cubicBezTo>
                    <a:cubicBezTo>
                      <a:pt x="4043" y="20852"/>
                      <a:pt x="4195" y="21126"/>
                      <a:pt x="4408" y="21399"/>
                    </a:cubicBezTo>
                    <a:cubicBezTo>
                      <a:pt x="3648" y="22038"/>
                      <a:pt x="3436" y="22554"/>
                      <a:pt x="3861" y="23102"/>
                    </a:cubicBezTo>
                    <a:cubicBezTo>
                      <a:pt x="4071" y="23388"/>
                      <a:pt x="4389" y="23542"/>
                      <a:pt x="4709" y="23542"/>
                    </a:cubicBezTo>
                    <a:cubicBezTo>
                      <a:pt x="4899" y="23542"/>
                      <a:pt x="5090" y="23488"/>
                      <a:pt x="5259" y="23375"/>
                    </a:cubicBezTo>
                    <a:cubicBezTo>
                      <a:pt x="5837" y="22980"/>
                      <a:pt x="5837" y="22463"/>
                      <a:pt x="5320" y="21491"/>
                    </a:cubicBezTo>
                    <a:cubicBezTo>
                      <a:pt x="5563" y="21308"/>
                      <a:pt x="5837" y="21126"/>
                      <a:pt x="6080" y="20943"/>
                    </a:cubicBezTo>
                    <a:cubicBezTo>
                      <a:pt x="6323" y="21247"/>
                      <a:pt x="6566" y="21491"/>
                      <a:pt x="6779" y="21795"/>
                    </a:cubicBezTo>
                    <a:cubicBezTo>
                      <a:pt x="5958" y="22220"/>
                      <a:pt x="5654" y="22798"/>
                      <a:pt x="5989" y="23436"/>
                    </a:cubicBezTo>
                    <a:cubicBezTo>
                      <a:pt x="6165" y="23772"/>
                      <a:pt x="6408" y="23931"/>
                      <a:pt x="6750" y="23931"/>
                    </a:cubicBezTo>
                    <a:cubicBezTo>
                      <a:pt x="7057" y="23931"/>
                      <a:pt x="7445" y="23802"/>
                      <a:pt x="7934" y="23558"/>
                    </a:cubicBezTo>
                    <a:cubicBezTo>
                      <a:pt x="8147" y="23861"/>
                      <a:pt x="8420" y="24165"/>
                      <a:pt x="8664" y="24469"/>
                    </a:cubicBezTo>
                    <a:cubicBezTo>
                      <a:pt x="7782" y="24804"/>
                      <a:pt x="7448" y="25320"/>
                      <a:pt x="7752" y="26020"/>
                    </a:cubicBezTo>
                    <a:cubicBezTo>
                      <a:pt x="7915" y="26394"/>
                      <a:pt x="8165" y="26577"/>
                      <a:pt x="8530" y="26577"/>
                    </a:cubicBezTo>
                    <a:cubicBezTo>
                      <a:pt x="8847" y="26577"/>
                      <a:pt x="9250" y="26440"/>
                      <a:pt x="9758" y="26172"/>
                    </a:cubicBezTo>
                    <a:cubicBezTo>
                      <a:pt x="9971" y="26445"/>
                      <a:pt x="10214" y="26719"/>
                      <a:pt x="10487" y="27023"/>
                    </a:cubicBezTo>
                    <a:cubicBezTo>
                      <a:pt x="9575" y="27357"/>
                      <a:pt x="9211" y="27965"/>
                      <a:pt x="9575" y="28603"/>
                    </a:cubicBezTo>
                    <a:cubicBezTo>
                      <a:pt x="9667" y="28846"/>
                      <a:pt x="9940" y="29090"/>
                      <a:pt x="10123" y="29090"/>
                    </a:cubicBezTo>
                    <a:cubicBezTo>
                      <a:pt x="10579" y="29090"/>
                      <a:pt x="11095" y="28998"/>
                      <a:pt x="11612" y="28877"/>
                    </a:cubicBezTo>
                    <a:cubicBezTo>
                      <a:pt x="11764" y="29059"/>
                      <a:pt x="12007" y="29363"/>
                      <a:pt x="12220" y="29637"/>
                    </a:cubicBezTo>
                    <a:cubicBezTo>
                      <a:pt x="11308" y="30062"/>
                      <a:pt x="11004" y="30609"/>
                      <a:pt x="11338" y="31278"/>
                    </a:cubicBezTo>
                    <a:cubicBezTo>
                      <a:pt x="11527" y="31609"/>
                      <a:pt x="11782" y="31776"/>
                      <a:pt x="12123" y="31776"/>
                    </a:cubicBezTo>
                    <a:cubicBezTo>
                      <a:pt x="12439" y="31776"/>
                      <a:pt x="12831" y="31632"/>
                      <a:pt x="13314" y="31339"/>
                    </a:cubicBezTo>
                    <a:cubicBezTo>
                      <a:pt x="13466" y="31612"/>
                      <a:pt x="13618" y="31886"/>
                      <a:pt x="13831" y="32129"/>
                    </a:cubicBezTo>
                    <a:cubicBezTo>
                      <a:pt x="13557" y="32342"/>
                      <a:pt x="13284" y="32524"/>
                      <a:pt x="13071" y="32676"/>
                    </a:cubicBezTo>
                    <a:cubicBezTo>
                      <a:pt x="12609" y="32154"/>
                      <a:pt x="12240" y="31911"/>
                      <a:pt x="11885" y="31911"/>
                    </a:cubicBezTo>
                    <a:cubicBezTo>
                      <a:pt x="11703" y="31911"/>
                      <a:pt x="11524" y="31975"/>
                      <a:pt x="11338" y="32099"/>
                    </a:cubicBezTo>
                    <a:cubicBezTo>
                      <a:pt x="10882" y="32433"/>
                      <a:pt x="10791" y="33041"/>
                      <a:pt x="11095" y="33497"/>
                    </a:cubicBezTo>
                    <a:cubicBezTo>
                      <a:pt x="11283" y="33794"/>
                      <a:pt x="11518" y="33938"/>
                      <a:pt x="11827" y="33938"/>
                    </a:cubicBezTo>
                    <a:cubicBezTo>
                      <a:pt x="12119" y="33938"/>
                      <a:pt x="12476" y="33809"/>
                      <a:pt x="12919" y="33558"/>
                    </a:cubicBezTo>
                    <a:cubicBezTo>
                      <a:pt x="13359" y="34057"/>
                      <a:pt x="13719" y="34294"/>
                      <a:pt x="14070" y="34294"/>
                    </a:cubicBezTo>
                    <a:cubicBezTo>
                      <a:pt x="14253" y="34294"/>
                      <a:pt x="14434" y="34230"/>
                      <a:pt x="14621" y="34105"/>
                    </a:cubicBezTo>
                    <a:cubicBezTo>
                      <a:pt x="15107" y="33770"/>
                      <a:pt x="15138" y="33314"/>
                      <a:pt x="14743" y="32251"/>
                    </a:cubicBezTo>
                    <a:cubicBezTo>
                      <a:pt x="14955" y="32068"/>
                      <a:pt x="15229" y="31886"/>
                      <a:pt x="15503" y="31673"/>
                    </a:cubicBezTo>
                    <a:cubicBezTo>
                      <a:pt x="15715" y="31977"/>
                      <a:pt x="15959" y="32251"/>
                      <a:pt x="16171" y="32524"/>
                    </a:cubicBezTo>
                    <a:cubicBezTo>
                      <a:pt x="15290" y="32980"/>
                      <a:pt x="14986" y="33497"/>
                      <a:pt x="15320" y="34166"/>
                    </a:cubicBezTo>
                    <a:cubicBezTo>
                      <a:pt x="15442" y="34378"/>
                      <a:pt x="15715" y="34652"/>
                      <a:pt x="15898" y="34652"/>
                    </a:cubicBezTo>
                    <a:cubicBezTo>
                      <a:pt x="16354" y="34652"/>
                      <a:pt x="16840" y="34500"/>
                      <a:pt x="17387" y="34409"/>
                    </a:cubicBezTo>
                    <a:cubicBezTo>
                      <a:pt x="17539" y="34621"/>
                      <a:pt x="17752" y="34925"/>
                      <a:pt x="18025" y="35229"/>
                    </a:cubicBezTo>
                    <a:cubicBezTo>
                      <a:pt x="17205" y="35625"/>
                      <a:pt x="16901" y="36202"/>
                      <a:pt x="17235" y="36840"/>
                    </a:cubicBezTo>
                    <a:cubicBezTo>
                      <a:pt x="17416" y="37168"/>
                      <a:pt x="17675" y="37337"/>
                      <a:pt x="18025" y="37337"/>
                    </a:cubicBezTo>
                    <a:cubicBezTo>
                      <a:pt x="18323" y="37337"/>
                      <a:pt x="18686" y="37214"/>
                      <a:pt x="19120" y="36962"/>
                    </a:cubicBezTo>
                    <a:cubicBezTo>
                      <a:pt x="19559" y="37462"/>
                      <a:pt x="19960" y="37698"/>
                      <a:pt x="20329" y="37698"/>
                    </a:cubicBezTo>
                    <a:cubicBezTo>
                      <a:pt x="20521" y="37698"/>
                      <a:pt x="20706" y="37634"/>
                      <a:pt x="20883" y="37509"/>
                    </a:cubicBezTo>
                    <a:cubicBezTo>
                      <a:pt x="21399" y="37114"/>
                      <a:pt x="21399" y="36536"/>
                      <a:pt x="20852" y="35594"/>
                    </a:cubicBezTo>
                    <a:cubicBezTo>
                      <a:pt x="21126" y="35412"/>
                      <a:pt x="21369" y="35260"/>
                      <a:pt x="21673" y="35017"/>
                    </a:cubicBezTo>
                    <a:cubicBezTo>
                      <a:pt x="21916" y="35321"/>
                      <a:pt x="22098" y="35594"/>
                      <a:pt x="22281" y="35868"/>
                    </a:cubicBezTo>
                    <a:cubicBezTo>
                      <a:pt x="21460" y="36445"/>
                      <a:pt x="21187" y="36962"/>
                      <a:pt x="21521" y="37539"/>
                    </a:cubicBezTo>
                    <a:cubicBezTo>
                      <a:pt x="21636" y="37712"/>
                      <a:pt x="21888" y="37967"/>
                      <a:pt x="22044" y="37967"/>
                    </a:cubicBezTo>
                    <a:cubicBezTo>
                      <a:pt x="22052" y="37967"/>
                      <a:pt x="22060" y="37967"/>
                      <a:pt x="22068" y="37965"/>
                    </a:cubicBezTo>
                    <a:cubicBezTo>
                      <a:pt x="22524" y="37965"/>
                      <a:pt x="23010" y="37813"/>
                      <a:pt x="23527" y="37722"/>
                    </a:cubicBezTo>
                    <a:cubicBezTo>
                      <a:pt x="23740" y="37904"/>
                      <a:pt x="24013" y="38208"/>
                      <a:pt x="24226" y="38512"/>
                    </a:cubicBezTo>
                    <a:cubicBezTo>
                      <a:pt x="23892" y="38664"/>
                      <a:pt x="23527" y="38877"/>
                      <a:pt x="23193" y="39029"/>
                    </a:cubicBezTo>
                    <a:cubicBezTo>
                      <a:pt x="22853" y="38455"/>
                      <a:pt x="22468" y="38178"/>
                      <a:pt x="22070" y="38178"/>
                    </a:cubicBezTo>
                    <a:cubicBezTo>
                      <a:pt x="21898" y="38178"/>
                      <a:pt x="21725" y="38229"/>
                      <a:pt x="21551" y="38330"/>
                    </a:cubicBezTo>
                    <a:cubicBezTo>
                      <a:pt x="21095" y="38603"/>
                      <a:pt x="20913" y="39211"/>
                      <a:pt x="21187" y="39698"/>
                    </a:cubicBezTo>
                    <a:cubicBezTo>
                      <a:pt x="21308" y="39880"/>
                      <a:pt x="21521" y="40153"/>
                      <a:pt x="21703" y="40153"/>
                    </a:cubicBezTo>
                    <a:cubicBezTo>
                      <a:pt x="22159" y="40153"/>
                      <a:pt x="22676" y="40032"/>
                      <a:pt x="23193" y="40002"/>
                    </a:cubicBezTo>
                    <a:cubicBezTo>
                      <a:pt x="23488" y="40445"/>
                      <a:pt x="23857" y="40712"/>
                      <a:pt x="24238" y="40712"/>
                    </a:cubicBezTo>
                    <a:cubicBezTo>
                      <a:pt x="24406" y="40712"/>
                      <a:pt x="24576" y="40660"/>
                      <a:pt x="24743" y="40549"/>
                    </a:cubicBezTo>
                    <a:cubicBezTo>
                      <a:pt x="24956" y="40427"/>
                      <a:pt x="25199" y="40153"/>
                      <a:pt x="25168" y="40002"/>
                    </a:cubicBezTo>
                    <a:cubicBezTo>
                      <a:pt x="25168" y="39546"/>
                      <a:pt x="25016" y="39059"/>
                      <a:pt x="24956" y="38512"/>
                    </a:cubicBezTo>
                    <a:cubicBezTo>
                      <a:pt x="25108" y="38391"/>
                      <a:pt x="25412" y="38208"/>
                      <a:pt x="25655" y="38026"/>
                    </a:cubicBezTo>
                    <a:cubicBezTo>
                      <a:pt x="25928" y="38330"/>
                      <a:pt x="26172" y="38603"/>
                      <a:pt x="26384" y="38846"/>
                    </a:cubicBezTo>
                    <a:cubicBezTo>
                      <a:pt x="25472" y="39242"/>
                      <a:pt x="25168" y="39789"/>
                      <a:pt x="25472" y="40457"/>
                    </a:cubicBezTo>
                    <a:cubicBezTo>
                      <a:pt x="25640" y="40835"/>
                      <a:pt x="26011" y="41039"/>
                      <a:pt x="26405" y="41039"/>
                    </a:cubicBezTo>
                    <a:cubicBezTo>
                      <a:pt x="26581" y="41039"/>
                      <a:pt x="26762" y="40998"/>
                      <a:pt x="26931" y="40913"/>
                    </a:cubicBezTo>
                    <a:cubicBezTo>
                      <a:pt x="27570" y="40579"/>
                      <a:pt x="27570" y="40002"/>
                      <a:pt x="26992" y="38938"/>
                    </a:cubicBezTo>
                    <a:cubicBezTo>
                      <a:pt x="27266" y="38755"/>
                      <a:pt x="27539" y="38603"/>
                      <a:pt x="27843" y="38391"/>
                    </a:cubicBezTo>
                    <a:cubicBezTo>
                      <a:pt x="27995" y="38603"/>
                      <a:pt x="28056" y="38755"/>
                      <a:pt x="28208" y="38907"/>
                    </a:cubicBezTo>
                    <a:cubicBezTo>
                      <a:pt x="28330" y="38998"/>
                      <a:pt x="28512" y="39120"/>
                      <a:pt x="28694" y="39272"/>
                    </a:cubicBezTo>
                    <a:cubicBezTo>
                      <a:pt x="27691" y="39667"/>
                      <a:pt x="27327" y="40214"/>
                      <a:pt x="27630" y="40883"/>
                    </a:cubicBezTo>
                    <a:cubicBezTo>
                      <a:pt x="27801" y="41245"/>
                      <a:pt x="28209" y="41472"/>
                      <a:pt x="28616" y="41472"/>
                    </a:cubicBezTo>
                    <a:cubicBezTo>
                      <a:pt x="28790" y="41472"/>
                      <a:pt x="28965" y="41430"/>
                      <a:pt x="29120" y="41339"/>
                    </a:cubicBezTo>
                    <a:cubicBezTo>
                      <a:pt x="29728" y="40974"/>
                      <a:pt x="29758" y="40336"/>
                      <a:pt x="29211" y="39394"/>
                    </a:cubicBezTo>
                    <a:cubicBezTo>
                      <a:pt x="29485" y="39211"/>
                      <a:pt x="29728" y="39029"/>
                      <a:pt x="30032" y="38816"/>
                    </a:cubicBezTo>
                    <a:cubicBezTo>
                      <a:pt x="30305" y="39120"/>
                      <a:pt x="30579" y="39424"/>
                      <a:pt x="30792" y="39698"/>
                    </a:cubicBezTo>
                    <a:cubicBezTo>
                      <a:pt x="29941" y="40032"/>
                      <a:pt x="29576" y="40579"/>
                      <a:pt x="29880" y="41248"/>
                    </a:cubicBezTo>
                    <a:cubicBezTo>
                      <a:pt x="30066" y="41620"/>
                      <a:pt x="30466" y="41868"/>
                      <a:pt x="30875" y="41868"/>
                    </a:cubicBezTo>
                    <a:cubicBezTo>
                      <a:pt x="31001" y="41868"/>
                      <a:pt x="31127" y="41845"/>
                      <a:pt x="31248" y="41795"/>
                    </a:cubicBezTo>
                    <a:cubicBezTo>
                      <a:pt x="31491" y="41673"/>
                      <a:pt x="31795" y="41430"/>
                      <a:pt x="31795" y="41248"/>
                    </a:cubicBezTo>
                    <a:cubicBezTo>
                      <a:pt x="31795" y="40761"/>
                      <a:pt x="31673" y="40275"/>
                      <a:pt x="31612" y="39728"/>
                    </a:cubicBezTo>
                    <a:cubicBezTo>
                      <a:pt x="31922" y="39499"/>
                      <a:pt x="32094" y="39372"/>
                      <a:pt x="32251" y="39372"/>
                    </a:cubicBezTo>
                    <a:cubicBezTo>
                      <a:pt x="32448" y="39372"/>
                      <a:pt x="32621" y="39574"/>
                      <a:pt x="33011" y="40032"/>
                    </a:cubicBezTo>
                    <a:cubicBezTo>
                      <a:pt x="32129" y="40427"/>
                      <a:pt x="31795" y="40944"/>
                      <a:pt x="32129" y="41643"/>
                    </a:cubicBezTo>
                    <a:cubicBezTo>
                      <a:pt x="32300" y="42006"/>
                      <a:pt x="32680" y="42219"/>
                      <a:pt x="33081" y="42219"/>
                    </a:cubicBezTo>
                    <a:cubicBezTo>
                      <a:pt x="33251" y="42219"/>
                      <a:pt x="33425" y="42180"/>
                      <a:pt x="33588" y="42099"/>
                    </a:cubicBezTo>
                    <a:cubicBezTo>
                      <a:pt x="34226" y="41734"/>
                      <a:pt x="34257" y="41126"/>
                      <a:pt x="33649" y="40123"/>
                    </a:cubicBezTo>
                    <a:cubicBezTo>
                      <a:pt x="33922" y="39910"/>
                      <a:pt x="34226" y="39758"/>
                      <a:pt x="34500" y="39576"/>
                    </a:cubicBezTo>
                    <a:cubicBezTo>
                      <a:pt x="34743" y="39910"/>
                      <a:pt x="34986" y="40184"/>
                      <a:pt x="35260" y="40457"/>
                    </a:cubicBezTo>
                    <a:cubicBezTo>
                      <a:pt x="34348" y="40822"/>
                      <a:pt x="34044" y="41369"/>
                      <a:pt x="34348" y="42038"/>
                    </a:cubicBezTo>
                    <a:cubicBezTo>
                      <a:pt x="34495" y="42416"/>
                      <a:pt x="34874" y="42620"/>
                      <a:pt x="35264" y="42620"/>
                    </a:cubicBezTo>
                    <a:cubicBezTo>
                      <a:pt x="35439" y="42620"/>
                      <a:pt x="35617" y="42579"/>
                      <a:pt x="35777" y="42494"/>
                    </a:cubicBezTo>
                    <a:cubicBezTo>
                      <a:pt x="36415" y="42160"/>
                      <a:pt x="36415" y="41582"/>
                      <a:pt x="35868" y="40518"/>
                    </a:cubicBezTo>
                    <a:cubicBezTo>
                      <a:pt x="36172" y="40336"/>
                      <a:pt x="36415" y="40184"/>
                      <a:pt x="36719" y="40002"/>
                    </a:cubicBezTo>
                    <a:cubicBezTo>
                      <a:pt x="36871" y="40184"/>
                      <a:pt x="36992" y="40366"/>
                      <a:pt x="37114" y="40488"/>
                    </a:cubicBezTo>
                    <a:cubicBezTo>
                      <a:pt x="37236" y="40640"/>
                      <a:pt x="37418" y="40761"/>
                      <a:pt x="37570" y="40913"/>
                    </a:cubicBezTo>
                    <a:cubicBezTo>
                      <a:pt x="36628" y="41187"/>
                      <a:pt x="36263" y="41673"/>
                      <a:pt x="36506" y="42403"/>
                    </a:cubicBezTo>
                    <a:cubicBezTo>
                      <a:pt x="36640" y="42803"/>
                      <a:pt x="37050" y="43057"/>
                      <a:pt x="37475" y="43057"/>
                    </a:cubicBezTo>
                    <a:cubicBezTo>
                      <a:pt x="37631" y="43057"/>
                      <a:pt x="37788" y="43023"/>
                      <a:pt x="37935" y="42950"/>
                    </a:cubicBezTo>
                    <a:cubicBezTo>
                      <a:pt x="38634" y="42646"/>
                      <a:pt x="38664" y="42008"/>
                      <a:pt x="38056" y="40944"/>
                    </a:cubicBezTo>
                    <a:cubicBezTo>
                      <a:pt x="38330" y="40792"/>
                      <a:pt x="38603" y="40640"/>
                      <a:pt x="38816" y="40457"/>
                    </a:cubicBezTo>
                    <a:cubicBezTo>
                      <a:pt x="39394" y="41065"/>
                      <a:pt x="39394" y="41065"/>
                      <a:pt x="38938" y="41552"/>
                    </a:cubicBezTo>
                    <a:cubicBezTo>
                      <a:pt x="38543" y="41977"/>
                      <a:pt x="38543" y="42616"/>
                      <a:pt x="38938" y="43011"/>
                    </a:cubicBezTo>
                    <a:cubicBezTo>
                      <a:pt x="39130" y="43221"/>
                      <a:pt x="39423" y="43320"/>
                      <a:pt x="39719" y="43320"/>
                    </a:cubicBezTo>
                    <a:cubicBezTo>
                      <a:pt x="39936" y="43320"/>
                      <a:pt x="40155" y="43266"/>
                      <a:pt x="40336" y="43163"/>
                    </a:cubicBezTo>
                    <a:cubicBezTo>
                      <a:pt x="40761" y="42859"/>
                      <a:pt x="40883" y="42251"/>
                      <a:pt x="40609" y="41795"/>
                    </a:cubicBezTo>
                    <a:cubicBezTo>
                      <a:pt x="40518" y="41643"/>
                      <a:pt x="40427" y="41491"/>
                      <a:pt x="40306" y="41339"/>
                    </a:cubicBezTo>
                    <a:cubicBezTo>
                      <a:pt x="40609" y="41065"/>
                      <a:pt x="40822" y="40792"/>
                      <a:pt x="41096" y="40579"/>
                    </a:cubicBezTo>
                    <a:cubicBezTo>
                      <a:pt x="41332" y="41241"/>
                      <a:pt x="41734" y="41572"/>
                      <a:pt x="42216" y="41572"/>
                    </a:cubicBezTo>
                    <a:cubicBezTo>
                      <a:pt x="42353" y="41572"/>
                      <a:pt x="42497" y="41545"/>
                      <a:pt x="42646" y="41491"/>
                    </a:cubicBezTo>
                    <a:cubicBezTo>
                      <a:pt x="43345" y="41187"/>
                      <a:pt x="43375" y="40579"/>
                      <a:pt x="42798" y="39515"/>
                    </a:cubicBezTo>
                    <a:cubicBezTo>
                      <a:pt x="43072" y="39363"/>
                      <a:pt x="43315" y="39090"/>
                      <a:pt x="43619" y="39059"/>
                    </a:cubicBezTo>
                    <a:cubicBezTo>
                      <a:pt x="43625" y="39058"/>
                      <a:pt x="43631" y="39057"/>
                      <a:pt x="43637" y="39057"/>
                    </a:cubicBezTo>
                    <a:cubicBezTo>
                      <a:pt x="43785" y="39057"/>
                      <a:pt x="43960" y="39400"/>
                      <a:pt x="44135" y="39546"/>
                    </a:cubicBezTo>
                    <a:cubicBezTo>
                      <a:pt x="44135" y="39546"/>
                      <a:pt x="44166" y="39546"/>
                      <a:pt x="44166" y="39576"/>
                    </a:cubicBezTo>
                    <a:lnTo>
                      <a:pt x="44166" y="37935"/>
                    </a:lnTo>
                    <a:lnTo>
                      <a:pt x="43831" y="38178"/>
                    </a:lnTo>
                    <a:cubicBezTo>
                      <a:pt x="43649" y="37874"/>
                      <a:pt x="43467" y="37631"/>
                      <a:pt x="43254" y="37327"/>
                    </a:cubicBezTo>
                    <a:cubicBezTo>
                      <a:pt x="43527" y="37144"/>
                      <a:pt x="43771" y="36962"/>
                      <a:pt x="44075" y="36780"/>
                    </a:cubicBezTo>
                    <a:cubicBezTo>
                      <a:pt x="44105" y="36810"/>
                      <a:pt x="44105" y="36840"/>
                      <a:pt x="44135" y="36871"/>
                    </a:cubicBezTo>
                    <a:lnTo>
                      <a:pt x="44135" y="35868"/>
                    </a:lnTo>
                    <a:cubicBezTo>
                      <a:pt x="44014" y="35594"/>
                      <a:pt x="43923" y="35321"/>
                      <a:pt x="43923" y="35138"/>
                    </a:cubicBezTo>
                    <a:cubicBezTo>
                      <a:pt x="43923" y="35047"/>
                      <a:pt x="44014" y="34956"/>
                      <a:pt x="44135" y="34865"/>
                    </a:cubicBezTo>
                    <a:lnTo>
                      <a:pt x="44135" y="25924"/>
                    </a:lnTo>
                    <a:lnTo>
                      <a:pt x="44135" y="25924"/>
                    </a:lnTo>
                    <a:cubicBezTo>
                      <a:pt x="43970" y="26067"/>
                      <a:pt x="43858" y="26202"/>
                      <a:pt x="43801" y="26202"/>
                    </a:cubicBezTo>
                    <a:cubicBezTo>
                      <a:pt x="43649" y="26172"/>
                      <a:pt x="43527" y="26020"/>
                      <a:pt x="43467" y="25868"/>
                    </a:cubicBezTo>
                    <a:cubicBezTo>
                      <a:pt x="43406" y="25807"/>
                      <a:pt x="43649" y="25564"/>
                      <a:pt x="43710" y="25564"/>
                    </a:cubicBezTo>
                    <a:cubicBezTo>
                      <a:pt x="43853" y="25592"/>
                      <a:pt x="43970" y="25729"/>
                      <a:pt x="44135" y="25872"/>
                    </a:cubicBezTo>
                    <a:lnTo>
                      <a:pt x="44135" y="25872"/>
                    </a:lnTo>
                    <a:lnTo>
                      <a:pt x="44135" y="23922"/>
                    </a:lnTo>
                    <a:cubicBezTo>
                      <a:pt x="44105" y="23983"/>
                      <a:pt x="44075" y="23983"/>
                      <a:pt x="44014" y="24013"/>
                    </a:cubicBezTo>
                    <a:cubicBezTo>
                      <a:pt x="43953" y="23892"/>
                      <a:pt x="43771" y="23770"/>
                      <a:pt x="43771" y="23679"/>
                    </a:cubicBezTo>
                    <a:cubicBezTo>
                      <a:pt x="43771" y="23558"/>
                      <a:pt x="43923" y="23436"/>
                      <a:pt x="44075" y="23254"/>
                    </a:cubicBezTo>
                    <a:cubicBezTo>
                      <a:pt x="44227" y="23314"/>
                      <a:pt x="44227" y="23375"/>
                      <a:pt x="44257" y="23375"/>
                    </a:cubicBezTo>
                    <a:lnTo>
                      <a:pt x="44257" y="1"/>
                    </a:lnTo>
                    <a:lnTo>
                      <a:pt x="14469" y="1"/>
                    </a:lnTo>
                    <a:cubicBezTo>
                      <a:pt x="14530" y="92"/>
                      <a:pt x="14652" y="305"/>
                      <a:pt x="14621" y="396"/>
                    </a:cubicBezTo>
                    <a:cubicBezTo>
                      <a:pt x="14595" y="554"/>
                      <a:pt x="14386" y="712"/>
                      <a:pt x="14252" y="712"/>
                    </a:cubicBezTo>
                    <a:cubicBezTo>
                      <a:pt x="14231" y="712"/>
                      <a:pt x="14212" y="708"/>
                      <a:pt x="14196" y="700"/>
                    </a:cubicBezTo>
                    <a:cubicBezTo>
                      <a:pt x="13983" y="639"/>
                      <a:pt x="13831" y="457"/>
                      <a:pt x="13618" y="305"/>
                    </a:cubicBezTo>
                    <a:cubicBezTo>
                      <a:pt x="13618" y="214"/>
                      <a:pt x="13679" y="153"/>
                      <a:pt x="13679" y="62"/>
                    </a:cubicBezTo>
                    <a:cubicBezTo>
                      <a:pt x="13740" y="62"/>
                      <a:pt x="13831" y="31"/>
                      <a:pt x="13892" y="1"/>
                    </a:cubicBezTo>
                    <a:lnTo>
                      <a:pt x="12524" y="1"/>
                    </a:lnTo>
                    <a:cubicBezTo>
                      <a:pt x="12524" y="31"/>
                      <a:pt x="12524" y="62"/>
                      <a:pt x="12493" y="92"/>
                    </a:cubicBezTo>
                    <a:cubicBezTo>
                      <a:pt x="12307" y="139"/>
                      <a:pt x="12138" y="203"/>
                      <a:pt x="11960" y="203"/>
                    </a:cubicBezTo>
                    <a:cubicBezTo>
                      <a:pt x="11906" y="203"/>
                      <a:pt x="11851" y="197"/>
                      <a:pt x="11794" y="183"/>
                    </a:cubicBezTo>
                    <a:cubicBezTo>
                      <a:pt x="11734" y="183"/>
                      <a:pt x="11642" y="62"/>
                      <a:pt x="11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70"/>
              <p:cNvSpPr/>
              <p:nvPr/>
            </p:nvSpPr>
            <p:spPr>
              <a:xfrm>
                <a:off x="5621108" y="1625238"/>
                <a:ext cx="64133" cy="64955"/>
              </a:xfrm>
              <a:custGeom>
                <a:rect b="b" l="l" r="r" t="t"/>
                <a:pathLst>
                  <a:path extrusionOk="0" h="4588" w="4530">
                    <a:moveTo>
                      <a:pt x="1138" y="0"/>
                    </a:moveTo>
                    <a:cubicBezTo>
                      <a:pt x="955" y="0"/>
                      <a:pt x="772" y="71"/>
                      <a:pt x="578" y="214"/>
                    </a:cubicBezTo>
                    <a:cubicBezTo>
                      <a:pt x="122" y="518"/>
                      <a:pt x="0" y="1217"/>
                      <a:pt x="335" y="1612"/>
                    </a:cubicBezTo>
                    <a:cubicBezTo>
                      <a:pt x="517" y="1825"/>
                      <a:pt x="790" y="2007"/>
                      <a:pt x="1003" y="2007"/>
                    </a:cubicBezTo>
                    <a:cubicBezTo>
                      <a:pt x="1368" y="1977"/>
                      <a:pt x="1793" y="1764"/>
                      <a:pt x="2219" y="1673"/>
                    </a:cubicBezTo>
                    <a:cubicBezTo>
                      <a:pt x="2341" y="1855"/>
                      <a:pt x="2493" y="2129"/>
                      <a:pt x="2675" y="2433"/>
                    </a:cubicBezTo>
                    <a:cubicBezTo>
                      <a:pt x="1885" y="3193"/>
                      <a:pt x="1763" y="3679"/>
                      <a:pt x="2158" y="4196"/>
                    </a:cubicBezTo>
                    <a:cubicBezTo>
                      <a:pt x="2378" y="4452"/>
                      <a:pt x="2665" y="4588"/>
                      <a:pt x="2957" y="4588"/>
                    </a:cubicBezTo>
                    <a:cubicBezTo>
                      <a:pt x="3150" y="4588"/>
                      <a:pt x="3345" y="4529"/>
                      <a:pt x="3526" y="4409"/>
                    </a:cubicBezTo>
                    <a:cubicBezTo>
                      <a:pt x="4104" y="4013"/>
                      <a:pt x="4104" y="3557"/>
                      <a:pt x="3587" y="2585"/>
                    </a:cubicBezTo>
                    <a:cubicBezTo>
                      <a:pt x="4347" y="1916"/>
                      <a:pt x="4529" y="1399"/>
                      <a:pt x="4134" y="852"/>
                    </a:cubicBezTo>
                    <a:cubicBezTo>
                      <a:pt x="3949" y="575"/>
                      <a:pt x="3717" y="438"/>
                      <a:pt x="3411" y="438"/>
                    </a:cubicBezTo>
                    <a:cubicBezTo>
                      <a:pt x="3113" y="438"/>
                      <a:pt x="2744" y="567"/>
                      <a:pt x="2280" y="822"/>
                    </a:cubicBezTo>
                    <a:cubicBezTo>
                      <a:pt x="1856" y="277"/>
                      <a:pt x="1499" y="0"/>
                      <a:pt x="11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70"/>
              <p:cNvSpPr/>
              <p:nvPr/>
            </p:nvSpPr>
            <p:spPr>
              <a:xfrm>
                <a:off x="5702004" y="1870743"/>
                <a:ext cx="69301" cy="58754"/>
              </a:xfrm>
              <a:custGeom>
                <a:rect b="b" l="l" r="r" t="t"/>
                <a:pathLst>
                  <a:path extrusionOk="0" h="4150" w="4895">
                    <a:moveTo>
                      <a:pt x="3647" y="1"/>
                    </a:moveTo>
                    <a:cubicBezTo>
                      <a:pt x="3443" y="1"/>
                      <a:pt x="3240" y="55"/>
                      <a:pt x="3071" y="168"/>
                    </a:cubicBezTo>
                    <a:cubicBezTo>
                      <a:pt x="2493" y="533"/>
                      <a:pt x="2493" y="1110"/>
                      <a:pt x="3040" y="2022"/>
                    </a:cubicBezTo>
                    <a:cubicBezTo>
                      <a:pt x="2797" y="2205"/>
                      <a:pt x="2554" y="2417"/>
                      <a:pt x="2250" y="2630"/>
                    </a:cubicBezTo>
                    <a:cubicBezTo>
                      <a:pt x="1825" y="2078"/>
                      <a:pt x="1474" y="1822"/>
                      <a:pt x="1125" y="1822"/>
                    </a:cubicBezTo>
                    <a:cubicBezTo>
                      <a:pt x="975" y="1822"/>
                      <a:pt x="825" y="1870"/>
                      <a:pt x="669" y="1961"/>
                    </a:cubicBezTo>
                    <a:cubicBezTo>
                      <a:pt x="183" y="2296"/>
                      <a:pt x="1" y="2873"/>
                      <a:pt x="305" y="3268"/>
                    </a:cubicBezTo>
                    <a:cubicBezTo>
                      <a:pt x="396" y="3512"/>
                      <a:pt x="700" y="3785"/>
                      <a:pt x="912" y="3785"/>
                    </a:cubicBezTo>
                    <a:cubicBezTo>
                      <a:pt x="1338" y="3724"/>
                      <a:pt x="1763" y="3542"/>
                      <a:pt x="2219" y="3420"/>
                    </a:cubicBezTo>
                    <a:cubicBezTo>
                      <a:pt x="2564" y="3907"/>
                      <a:pt x="2908" y="4150"/>
                      <a:pt x="3271" y="4150"/>
                    </a:cubicBezTo>
                    <a:cubicBezTo>
                      <a:pt x="3452" y="4150"/>
                      <a:pt x="3638" y="4089"/>
                      <a:pt x="3830" y="3967"/>
                    </a:cubicBezTo>
                    <a:cubicBezTo>
                      <a:pt x="4378" y="3603"/>
                      <a:pt x="4378" y="3086"/>
                      <a:pt x="3861" y="2174"/>
                    </a:cubicBezTo>
                    <a:cubicBezTo>
                      <a:pt x="4712" y="1536"/>
                      <a:pt x="4894" y="989"/>
                      <a:pt x="4530" y="442"/>
                    </a:cubicBezTo>
                    <a:cubicBezTo>
                      <a:pt x="4339" y="155"/>
                      <a:pt x="3992" y="1"/>
                      <a:pt x="36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0"/>
              <p:cNvSpPr/>
              <p:nvPr/>
            </p:nvSpPr>
            <p:spPr>
              <a:xfrm>
                <a:off x="6022162" y="2081308"/>
                <a:ext cx="63709" cy="64856"/>
              </a:xfrm>
              <a:custGeom>
                <a:rect b="b" l="l" r="r" t="t"/>
                <a:pathLst>
                  <a:path extrusionOk="0" h="4581" w="4500">
                    <a:moveTo>
                      <a:pt x="1122" y="1"/>
                    </a:moveTo>
                    <a:cubicBezTo>
                      <a:pt x="955" y="1"/>
                      <a:pt x="785" y="62"/>
                      <a:pt x="609" y="189"/>
                    </a:cubicBezTo>
                    <a:cubicBezTo>
                      <a:pt x="153" y="462"/>
                      <a:pt x="1" y="1070"/>
                      <a:pt x="244" y="1526"/>
                    </a:cubicBezTo>
                    <a:cubicBezTo>
                      <a:pt x="366" y="1709"/>
                      <a:pt x="609" y="1982"/>
                      <a:pt x="791" y="1982"/>
                    </a:cubicBezTo>
                    <a:cubicBezTo>
                      <a:pt x="832" y="1985"/>
                      <a:pt x="872" y="1986"/>
                      <a:pt x="912" y="1986"/>
                    </a:cubicBezTo>
                    <a:cubicBezTo>
                      <a:pt x="1328" y="1986"/>
                      <a:pt x="1749" y="1853"/>
                      <a:pt x="2220" y="1769"/>
                    </a:cubicBezTo>
                    <a:cubicBezTo>
                      <a:pt x="2341" y="1921"/>
                      <a:pt x="2524" y="2195"/>
                      <a:pt x="2676" y="2469"/>
                    </a:cubicBezTo>
                    <a:cubicBezTo>
                      <a:pt x="1885" y="3228"/>
                      <a:pt x="1734" y="3684"/>
                      <a:pt x="2189" y="4201"/>
                    </a:cubicBezTo>
                    <a:cubicBezTo>
                      <a:pt x="2417" y="4446"/>
                      <a:pt x="2695" y="4580"/>
                      <a:pt x="2971" y="4580"/>
                    </a:cubicBezTo>
                    <a:cubicBezTo>
                      <a:pt x="3175" y="4580"/>
                      <a:pt x="3377" y="4508"/>
                      <a:pt x="3557" y="4353"/>
                    </a:cubicBezTo>
                    <a:cubicBezTo>
                      <a:pt x="4135" y="3897"/>
                      <a:pt x="4135" y="3441"/>
                      <a:pt x="3496" y="2590"/>
                    </a:cubicBezTo>
                    <a:cubicBezTo>
                      <a:pt x="4287" y="1982"/>
                      <a:pt x="4500" y="1465"/>
                      <a:pt x="4135" y="949"/>
                    </a:cubicBezTo>
                    <a:cubicBezTo>
                      <a:pt x="3983" y="766"/>
                      <a:pt x="3740" y="523"/>
                      <a:pt x="3557" y="523"/>
                    </a:cubicBezTo>
                    <a:cubicBezTo>
                      <a:pt x="3101" y="523"/>
                      <a:pt x="2676" y="675"/>
                      <a:pt x="2189" y="766"/>
                    </a:cubicBezTo>
                    <a:cubicBezTo>
                      <a:pt x="1818" y="272"/>
                      <a:pt x="1475"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0"/>
              <p:cNvSpPr/>
              <p:nvPr/>
            </p:nvSpPr>
            <p:spPr>
              <a:xfrm>
                <a:off x="6246799" y="2088599"/>
                <a:ext cx="16791" cy="28471"/>
              </a:xfrm>
              <a:custGeom>
                <a:rect b="b" l="l" r="r" t="t"/>
                <a:pathLst>
                  <a:path extrusionOk="0" h="2011" w="1186">
                    <a:moveTo>
                      <a:pt x="1067" y="1"/>
                    </a:moveTo>
                    <a:cubicBezTo>
                      <a:pt x="873" y="1"/>
                      <a:pt x="700" y="64"/>
                      <a:pt x="548" y="191"/>
                    </a:cubicBezTo>
                    <a:cubicBezTo>
                      <a:pt x="92" y="495"/>
                      <a:pt x="1" y="1163"/>
                      <a:pt x="304" y="1619"/>
                    </a:cubicBezTo>
                    <a:cubicBezTo>
                      <a:pt x="500" y="1864"/>
                      <a:pt x="736" y="2010"/>
                      <a:pt x="994" y="2010"/>
                    </a:cubicBezTo>
                    <a:cubicBezTo>
                      <a:pt x="1057" y="2010"/>
                      <a:pt x="1121" y="2002"/>
                      <a:pt x="1186" y="1984"/>
                    </a:cubicBezTo>
                    <a:lnTo>
                      <a:pt x="1186" y="8"/>
                    </a:lnTo>
                    <a:cubicBezTo>
                      <a:pt x="1145" y="3"/>
                      <a:pt x="1106" y="1"/>
                      <a:pt x="10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0"/>
              <p:cNvSpPr/>
              <p:nvPr/>
            </p:nvSpPr>
            <p:spPr>
              <a:xfrm>
                <a:off x="6109528" y="2128622"/>
                <a:ext cx="63695" cy="64402"/>
              </a:xfrm>
              <a:custGeom>
                <a:rect b="b" l="l" r="r" t="t"/>
                <a:pathLst>
                  <a:path extrusionOk="0" h="4549" w="4499">
                    <a:moveTo>
                      <a:pt x="1165" y="1"/>
                    </a:moveTo>
                    <a:cubicBezTo>
                      <a:pt x="1004" y="1"/>
                      <a:pt x="843" y="65"/>
                      <a:pt x="669" y="190"/>
                    </a:cubicBezTo>
                    <a:cubicBezTo>
                      <a:pt x="152" y="525"/>
                      <a:pt x="0" y="1102"/>
                      <a:pt x="304" y="1528"/>
                    </a:cubicBezTo>
                    <a:cubicBezTo>
                      <a:pt x="456" y="1741"/>
                      <a:pt x="730" y="2014"/>
                      <a:pt x="973" y="2014"/>
                    </a:cubicBezTo>
                    <a:cubicBezTo>
                      <a:pt x="1368" y="1984"/>
                      <a:pt x="1794" y="1771"/>
                      <a:pt x="2250" y="1680"/>
                    </a:cubicBezTo>
                    <a:cubicBezTo>
                      <a:pt x="2402" y="1893"/>
                      <a:pt x="2645" y="2166"/>
                      <a:pt x="2827" y="2470"/>
                    </a:cubicBezTo>
                    <a:cubicBezTo>
                      <a:pt x="1946" y="3291"/>
                      <a:pt x="1824" y="3686"/>
                      <a:pt x="2250" y="4172"/>
                    </a:cubicBezTo>
                    <a:cubicBezTo>
                      <a:pt x="2453" y="4427"/>
                      <a:pt x="2723" y="4549"/>
                      <a:pt x="2995" y="4549"/>
                    </a:cubicBezTo>
                    <a:cubicBezTo>
                      <a:pt x="3211" y="4549"/>
                      <a:pt x="3429" y="4472"/>
                      <a:pt x="3617" y="4324"/>
                    </a:cubicBezTo>
                    <a:cubicBezTo>
                      <a:pt x="4134" y="3868"/>
                      <a:pt x="4104" y="3412"/>
                      <a:pt x="3435" y="2592"/>
                    </a:cubicBezTo>
                    <a:cubicBezTo>
                      <a:pt x="4286" y="1984"/>
                      <a:pt x="4499" y="1528"/>
                      <a:pt x="4134" y="950"/>
                    </a:cubicBezTo>
                    <a:cubicBezTo>
                      <a:pt x="3934" y="627"/>
                      <a:pt x="3703" y="468"/>
                      <a:pt x="3405" y="468"/>
                    </a:cubicBezTo>
                    <a:cubicBezTo>
                      <a:pt x="3115" y="468"/>
                      <a:pt x="2761" y="620"/>
                      <a:pt x="2310" y="920"/>
                    </a:cubicBezTo>
                    <a:cubicBezTo>
                      <a:pt x="1854" y="297"/>
                      <a:pt x="1511" y="1"/>
                      <a:pt x="11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0"/>
              <p:cNvSpPr/>
              <p:nvPr/>
            </p:nvSpPr>
            <p:spPr>
              <a:xfrm>
                <a:off x="5655525" y="1494423"/>
                <a:ext cx="18518" cy="3001"/>
              </a:xfrm>
              <a:custGeom>
                <a:rect b="b" l="l" r="r" t="t"/>
                <a:pathLst>
                  <a:path extrusionOk="0" h="212" w="1308">
                    <a:moveTo>
                      <a:pt x="1" y="1"/>
                    </a:moveTo>
                    <a:cubicBezTo>
                      <a:pt x="199" y="133"/>
                      <a:pt x="433" y="211"/>
                      <a:pt x="664" y="211"/>
                    </a:cubicBezTo>
                    <a:cubicBezTo>
                      <a:pt x="858" y="211"/>
                      <a:pt x="1050" y="156"/>
                      <a:pt x="1217" y="31"/>
                    </a:cubicBezTo>
                    <a:cubicBezTo>
                      <a:pt x="1277" y="31"/>
                      <a:pt x="1277" y="1"/>
                      <a:pt x="13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0"/>
              <p:cNvSpPr/>
              <p:nvPr/>
            </p:nvSpPr>
            <p:spPr>
              <a:xfrm>
                <a:off x="5865099" y="2023531"/>
                <a:ext cx="40462" cy="58711"/>
              </a:xfrm>
              <a:custGeom>
                <a:rect b="b" l="l" r="r" t="t"/>
                <a:pathLst>
                  <a:path extrusionOk="0" h="4147" w="2858">
                    <a:moveTo>
                      <a:pt x="1637" y="1"/>
                    </a:moveTo>
                    <a:cubicBezTo>
                      <a:pt x="1442" y="1"/>
                      <a:pt x="1243" y="55"/>
                      <a:pt x="1064" y="166"/>
                    </a:cubicBezTo>
                    <a:cubicBezTo>
                      <a:pt x="517" y="531"/>
                      <a:pt x="487" y="1139"/>
                      <a:pt x="1064" y="1990"/>
                    </a:cubicBezTo>
                    <a:cubicBezTo>
                      <a:pt x="183" y="2720"/>
                      <a:pt x="1" y="3115"/>
                      <a:pt x="365" y="3662"/>
                    </a:cubicBezTo>
                    <a:cubicBezTo>
                      <a:pt x="587" y="3964"/>
                      <a:pt x="902" y="4146"/>
                      <a:pt x="1204" y="4146"/>
                    </a:cubicBezTo>
                    <a:cubicBezTo>
                      <a:pt x="1358" y="4146"/>
                      <a:pt x="1509" y="4099"/>
                      <a:pt x="1642" y="3996"/>
                    </a:cubicBezTo>
                    <a:cubicBezTo>
                      <a:pt x="1885" y="3844"/>
                      <a:pt x="2159" y="3571"/>
                      <a:pt x="2159" y="3388"/>
                    </a:cubicBezTo>
                    <a:cubicBezTo>
                      <a:pt x="2159" y="2932"/>
                      <a:pt x="1946" y="2507"/>
                      <a:pt x="1855" y="2051"/>
                    </a:cubicBezTo>
                    <a:cubicBezTo>
                      <a:pt x="2615" y="1595"/>
                      <a:pt x="2858" y="1078"/>
                      <a:pt x="2493" y="470"/>
                    </a:cubicBezTo>
                    <a:cubicBezTo>
                      <a:pt x="2300" y="162"/>
                      <a:pt x="1974" y="1"/>
                      <a:pt x="1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0"/>
              <p:cNvSpPr/>
              <p:nvPr/>
            </p:nvSpPr>
            <p:spPr>
              <a:xfrm>
                <a:off x="5953314" y="2071412"/>
                <a:ext cx="40037" cy="58386"/>
              </a:xfrm>
              <a:custGeom>
                <a:rect b="b" l="l" r="r" t="t"/>
                <a:pathLst>
                  <a:path extrusionOk="0" h="4124" w="2828">
                    <a:moveTo>
                      <a:pt x="1654" y="0"/>
                    </a:moveTo>
                    <a:cubicBezTo>
                      <a:pt x="1471" y="0"/>
                      <a:pt x="1287" y="51"/>
                      <a:pt x="1125" y="158"/>
                    </a:cubicBezTo>
                    <a:cubicBezTo>
                      <a:pt x="913" y="310"/>
                      <a:pt x="669" y="584"/>
                      <a:pt x="669" y="766"/>
                    </a:cubicBezTo>
                    <a:cubicBezTo>
                      <a:pt x="669" y="1222"/>
                      <a:pt x="852" y="1648"/>
                      <a:pt x="973" y="2104"/>
                    </a:cubicBezTo>
                    <a:cubicBezTo>
                      <a:pt x="213" y="2560"/>
                      <a:pt x="1" y="3076"/>
                      <a:pt x="365" y="3654"/>
                    </a:cubicBezTo>
                    <a:cubicBezTo>
                      <a:pt x="577" y="3962"/>
                      <a:pt x="886" y="4124"/>
                      <a:pt x="1200" y="4124"/>
                    </a:cubicBezTo>
                    <a:cubicBezTo>
                      <a:pt x="1382" y="4124"/>
                      <a:pt x="1566" y="4069"/>
                      <a:pt x="1733" y="3958"/>
                    </a:cubicBezTo>
                    <a:cubicBezTo>
                      <a:pt x="2341" y="3532"/>
                      <a:pt x="2341" y="3016"/>
                      <a:pt x="1703" y="2134"/>
                    </a:cubicBezTo>
                    <a:cubicBezTo>
                      <a:pt x="2615" y="1557"/>
                      <a:pt x="2827" y="1040"/>
                      <a:pt x="2493" y="462"/>
                    </a:cubicBezTo>
                    <a:cubicBezTo>
                      <a:pt x="2316" y="168"/>
                      <a:pt x="1988" y="0"/>
                      <a:pt x="16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0"/>
              <p:cNvSpPr/>
              <p:nvPr/>
            </p:nvSpPr>
            <p:spPr>
              <a:xfrm>
                <a:off x="5777308" y="1975537"/>
                <a:ext cx="40462" cy="58003"/>
              </a:xfrm>
              <a:custGeom>
                <a:rect b="b" l="l" r="r" t="t"/>
                <a:pathLst>
                  <a:path extrusionOk="0" h="4097" w="2858">
                    <a:moveTo>
                      <a:pt x="1625" y="1"/>
                    </a:moveTo>
                    <a:cubicBezTo>
                      <a:pt x="1397" y="1"/>
                      <a:pt x="1166" y="72"/>
                      <a:pt x="973" y="213"/>
                    </a:cubicBezTo>
                    <a:cubicBezTo>
                      <a:pt x="457" y="638"/>
                      <a:pt x="487" y="1277"/>
                      <a:pt x="1095" y="2037"/>
                    </a:cubicBezTo>
                    <a:cubicBezTo>
                      <a:pt x="214" y="2553"/>
                      <a:pt x="1" y="3070"/>
                      <a:pt x="305" y="3587"/>
                    </a:cubicBezTo>
                    <a:cubicBezTo>
                      <a:pt x="513" y="3920"/>
                      <a:pt x="863" y="4096"/>
                      <a:pt x="1210" y="4096"/>
                    </a:cubicBezTo>
                    <a:cubicBezTo>
                      <a:pt x="1370" y="4096"/>
                      <a:pt x="1529" y="4059"/>
                      <a:pt x="1673" y="3982"/>
                    </a:cubicBezTo>
                    <a:cubicBezTo>
                      <a:pt x="2280" y="3587"/>
                      <a:pt x="2280" y="3101"/>
                      <a:pt x="1703" y="2158"/>
                    </a:cubicBezTo>
                    <a:cubicBezTo>
                      <a:pt x="2645" y="1550"/>
                      <a:pt x="2858" y="1003"/>
                      <a:pt x="2432" y="395"/>
                    </a:cubicBezTo>
                    <a:cubicBezTo>
                      <a:pt x="2240" y="132"/>
                      <a:pt x="1935" y="1"/>
                      <a:pt x="16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0"/>
              <p:cNvSpPr/>
              <p:nvPr/>
            </p:nvSpPr>
            <p:spPr>
              <a:xfrm>
                <a:off x="5599589" y="1527070"/>
                <a:ext cx="40887" cy="58400"/>
              </a:xfrm>
              <a:custGeom>
                <a:rect b="b" l="l" r="r" t="t"/>
                <a:pathLst>
                  <a:path extrusionOk="0" h="4125" w="2888">
                    <a:moveTo>
                      <a:pt x="1663" y="0"/>
                    </a:moveTo>
                    <a:cubicBezTo>
                      <a:pt x="1489" y="0"/>
                      <a:pt x="1315" y="51"/>
                      <a:pt x="1155" y="157"/>
                    </a:cubicBezTo>
                    <a:cubicBezTo>
                      <a:pt x="517" y="552"/>
                      <a:pt x="517" y="1038"/>
                      <a:pt x="1125" y="1981"/>
                    </a:cubicBezTo>
                    <a:cubicBezTo>
                      <a:pt x="213" y="2589"/>
                      <a:pt x="0" y="3045"/>
                      <a:pt x="365" y="3561"/>
                    </a:cubicBezTo>
                    <a:cubicBezTo>
                      <a:pt x="586" y="3922"/>
                      <a:pt x="912" y="4124"/>
                      <a:pt x="1239" y="4124"/>
                    </a:cubicBezTo>
                    <a:cubicBezTo>
                      <a:pt x="1408" y="4124"/>
                      <a:pt x="1578" y="4070"/>
                      <a:pt x="1733" y="3956"/>
                    </a:cubicBezTo>
                    <a:cubicBezTo>
                      <a:pt x="1946" y="3804"/>
                      <a:pt x="2219" y="3531"/>
                      <a:pt x="2219" y="3318"/>
                    </a:cubicBezTo>
                    <a:cubicBezTo>
                      <a:pt x="2219" y="2893"/>
                      <a:pt x="1976" y="2528"/>
                      <a:pt x="1885" y="2072"/>
                    </a:cubicBezTo>
                    <a:cubicBezTo>
                      <a:pt x="2675" y="1555"/>
                      <a:pt x="2888" y="1069"/>
                      <a:pt x="2523" y="491"/>
                    </a:cubicBezTo>
                    <a:cubicBezTo>
                      <a:pt x="2306" y="175"/>
                      <a:pt x="1985" y="0"/>
                      <a:pt x="1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0"/>
              <p:cNvSpPr/>
              <p:nvPr/>
            </p:nvSpPr>
            <p:spPr>
              <a:xfrm>
                <a:off x="5645629" y="1823669"/>
                <a:ext cx="38749" cy="58102"/>
              </a:xfrm>
              <a:custGeom>
                <a:rect b="b" l="l" r="r" t="t"/>
                <a:pathLst>
                  <a:path extrusionOk="0" h="4104" w="2737">
                    <a:moveTo>
                      <a:pt x="1525" y="0"/>
                    </a:moveTo>
                    <a:cubicBezTo>
                      <a:pt x="1377" y="0"/>
                      <a:pt x="1229" y="38"/>
                      <a:pt x="1095" y="119"/>
                    </a:cubicBezTo>
                    <a:cubicBezTo>
                      <a:pt x="852" y="271"/>
                      <a:pt x="548" y="514"/>
                      <a:pt x="548" y="727"/>
                    </a:cubicBezTo>
                    <a:cubicBezTo>
                      <a:pt x="548" y="1183"/>
                      <a:pt x="700" y="1639"/>
                      <a:pt x="821" y="2034"/>
                    </a:cubicBezTo>
                    <a:cubicBezTo>
                      <a:pt x="548" y="2308"/>
                      <a:pt x="305" y="2612"/>
                      <a:pt x="1" y="2916"/>
                    </a:cubicBezTo>
                    <a:cubicBezTo>
                      <a:pt x="1" y="3068"/>
                      <a:pt x="31" y="3250"/>
                      <a:pt x="153" y="3402"/>
                    </a:cubicBezTo>
                    <a:cubicBezTo>
                      <a:pt x="305" y="3827"/>
                      <a:pt x="609" y="4071"/>
                      <a:pt x="1065" y="4101"/>
                    </a:cubicBezTo>
                    <a:cubicBezTo>
                      <a:pt x="1087" y="4103"/>
                      <a:pt x="1109" y="4104"/>
                      <a:pt x="1131" y="4104"/>
                    </a:cubicBezTo>
                    <a:cubicBezTo>
                      <a:pt x="1494" y="4104"/>
                      <a:pt x="1776" y="3868"/>
                      <a:pt x="1976" y="3523"/>
                    </a:cubicBezTo>
                    <a:cubicBezTo>
                      <a:pt x="2159" y="3128"/>
                      <a:pt x="2068" y="2764"/>
                      <a:pt x="1764" y="2429"/>
                    </a:cubicBezTo>
                    <a:cubicBezTo>
                      <a:pt x="1703" y="2308"/>
                      <a:pt x="1612" y="2216"/>
                      <a:pt x="1520" y="2125"/>
                    </a:cubicBezTo>
                    <a:cubicBezTo>
                      <a:pt x="2432" y="1700"/>
                      <a:pt x="2736" y="1183"/>
                      <a:pt x="2432" y="605"/>
                    </a:cubicBezTo>
                    <a:cubicBezTo>
                      <a:pt x="2239" y="220"/>
                      <a:pt x="1880" y="0"/>
                      <a:pt x="1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70"/>
              <p:cNvSpPr/>
              <p:nvPr/>
            </p:nvSpPr>
            <p:spPr>
              <a:xfrm>
                <a:off x="5598301" y="1720376"/>
                <a:ext cx="38735" cy="57423"/>
              </a:xfrm>
              <a:custGeom>
                <a:rect b="b" l="l" r="r" t="t"/>
                <a:pathLst>
                  <a:path extrusionOk="0" h="4056" w="2736">
                    <a:moveTo>
                      <a:pt x="1491" y="1"/>
                    </a:moveTo>
                    <a:cubicBezTo>
                      <a:pt x="1325" y="1"/>
                      <a:pt x="1157" y="48"/>
                      <a:pt x="1003" y="151"/>
                    </a:cubicBezTo>
                    <a:cubicBezTo>
                      <a:pt x="821" y="242"/>
                      <a:pt x="547" y="515"/>
                      <a:pt x="547" y="698"/>
                    </a:cubicBezTo>
                    <a:cubicBezTo>
                      <a:pt x="638" y="1154"/>
                      <a:pt x="790" y="1579"/>
                      <a:pt x="942" y="2066"/>
                    </a:cubicBezTo>
                    <a:cubicBezTo>
                      <a:pt x="243" y="2491"/>
                      <a:pt x="0" y="3038"/>
                      <a:pt x="365" y="3585"/>
                    </a:cubicBezTo>
                    <a:cubicBezTo>
                      <a:pt x="549" y="3899"/>
                      <a:pt x="857" y="4056"/>
                      <a:pt x="1173" y="4056"/>
                    </a:cubicBezTo>
                    <a:cubicBezTo>
                      <a:pt x="1377" y="4056"/>
                      <a:pt x="1584" y="3990"/>
                      <a:pt x="1763" y="3859"/>
                    </a:cubicBezTo>
                    <a:cubicBezTo>
                      <a:pt x="2371" y="3403"/>
                      <a:pt x="2341" y="2856"/>
                      <a:pt x="1611" y="2035"/>
                    </a:cubicBezTo>
                    <a:cubicBezTo>
                      <a:pt x="2493" y="1518"/>
                      <a:pt x="2736" y="971"/>
                      <a:pt x="2341" y="485"/>
                    </a:cubicBezTo>
                    <a:cubicBezTo>
                      <a:pt x="2139" y="183"/>
                      <a:pt x="1818" y="1"/>
                      <a:pt x="14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70"/>
              <p:cNvSpPr/>
              <p:nvPr/>
            </p:nvSpPr>
            <p:spPr>
              <a:xfrm>
                <a:off x="5764397" y="1906675"/>
                <a:ext cx="29717" cy="29278"/>
              </a:xfrm>
              <a:custGeom>
                <a:rect b="b" l="l" r="r" t="t"/>
                <a:pathLst>
                  <a:path extrusionOk="0" h="2068" w="2099">
                    <a:moveTo>
                      <a:pt x="1065" y="1"/>
                    </a:moveTo>
                    <a:cubicBezTo>
                      <a:pt x="457" y="1"/>
                      <a:pt x="31" y="396"/>
                      <a:pt x="31" y="1004"/>
                    </a:cubicBezTo>
                    <a:cubicBezTo>
                      <a:pt x="1" y="1642"/>
                      <a:pt x="457" y="2068"/>
                      <a:pt x="1065" y="2068"/>
                    </a:cubicBezTo>
                    <a:cubicBezTo>
                      <a:pt x="1673" y="2068"/>
                      <a:pt x="2098" y="1642"/>
                      <a:pt x="2098" y="1034"/>
                    </a:cubicBezTo>
                    <a:cubicBezTo>
                      <a:pt x="2098" y="426"/>
                      <a:pt x="1673"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0"/>
              <p:cNvSpPr/>
              <p:nvPr/>
            </p:nvSpPr>
            <p:spPr>
              <a:xfrm>
                <a:off x="5713628" y="1833098"/>
                <a:ext cx="29702" cy="29702"/>
              </a:xfrm>
              <a:custGeom>
                <a:rect b="b" l="l" r="r" t="t"/>
                <a:pathLst>
                  <a:path extrusionOk="0" h="2098" w="2098">
                    <a:moveTo>
                      <a:pt x="1155" y="0"/>
                    </a:moveTo>
                    <a:cubicBezTo>
                      <a:pt x="517" y="0"/>
                      <a:pt x="61" y="426"/>
                      <a:pt x="61" y="1034"/>
                    </a:cubicBezTo>
                    <a:cubicBezTo>
                      <a:pt x="0" y="1642"/>
                      <a:pt x="426" y="2098"/>
                      <a:pt x="1034" y="2098"/>
                    </a:cubicBezTo>
                    <a:cubicBezTo>
                      <a:pt x="1642" y="2098"/>
                      <a:pt x="2098" y="1733"/>
                      <a:pt x="2098" y="1125"/>
                    </a:cubicBezTo>
                    <a:cubicBezTo>
                      <a:pt x="2098" y="517"/>
                      <a:pt x="1733" y="91"/>
                      <a:pt x="1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0"/>
              <p:cNvSpPr/>
              <p:nvPr/>
            </p:nvSpPr>
            <p:spPr>
              <a:xfrm>
                <a:off x="5848322" y="1985433"/>
                <a:ext cx="28839" cy="29702"/>
              </a:xfrm>
              <a:custGeom>
                <a:rect b="b" l="l" r="r" t="t"/>
                <a:pathLst>
                  <a:path extrusionOk="0" h="2098" w="2037">
                    <a:moveTo>
                      <a:pt x="1064" y="0"/>
                    </a:moveTo>
                    <a:cubicBezTo>
                      <a:pt x="395" y="0"/>
                      <a:pt x="0" y="456"/>
                      <a:pt x="0" y="1064"/>
                    </a:cubicBezTo>
                    <a:cubicBezTo>
                      <a:pt x="0" y="1672"/>
                      <a:pt x="395" y="2098"/>
                      <a:pt x="1003" y="2098"/>
                    </a:cubicBezTo>
                    <a:cubicBezTo>
                      <a:pt x="1641" y="2098"/>
                      <a:pt x="2037" y="1672"/>
                      <a:pt x="2037" y="1064"/>
                    </a:cubicBezTo>
                    <a:cubicBezTo>
                      <a:pt x="2037" y="456"/>
                      <a:pt x="1641" y="31"/>
                      <a:pt x="1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0"/>
              <p:cNvSpPr/>
              <p:nvPr/>
            </p:nvSpPr>
            <p:spPr>
              <a:xfrm>
                <a:off x="5667573" y="1729380"/>
                <a:ext cx="29278" cy="29278"/>
              </a:xfrm>
              <a:custGeom>
                <a:rect b="b" l="l" r="r" t="t"/>
                <a:pathLst>
                  <a:path extrusionOk="0" h="2068" w="2068">
                    <a:moveTo>
                      <a:pt x="1065" y="1"/>
                    </a:moveTo>
                    <a:cubicBezTo>
                      <a:pt x="457" y="1"/>
                      <a:pt x="1" y="426"/>
                      <a:pt x="31" y="1065"/>
                    </a:cubicBezTo>
                    <a:cubicBezTo>
                      <a:pt x="62" y="1673"/>
                      <a:pt x="487" y="2068"/>
                      <a:pt x="1095" y="2068"/>
                    </a:cubicBezTo>
                    <a:cubicBezTo>
                      <a:pt x="1673" y="2068"/>
                      <a:pt x="2068" y="1642"/>
                      <a:pt x="2068" y="1034"/>
                    </a:cubicBezTo>
                    <a:cubicBezTo>
                      <a:pt x="2068" y="426"/>
                      <a:pt x="1673"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0"/>
              <p:cNvSpPr/>
              <p:nvPr/>
            </p:nvSpPr>
            <p:spPr>
              <a:xfrm>
                <a:off x="5904683" y="2027608"/>
                <a:ext cx="29717" cy="29264"/>
              </a:xfrm>
              <a:custGeom>
                <a:rect b="b" l="l" r="r" t="t"/>
                <a:pathLst>
                  <a:path extrusionOk="0" h="2067" w="2099">
                    <a:moveTo>
                      <a:pt x="1065" y="0"/>
                    </a:moveTo>
                    <a:cubicBezTo>
                      <a:pt x="457" y="0"/>
                      <a:pt x="1" y="456"/>
                      <a:pt x="1" y="1003"/>
                    </a:cubicBezTo>
                    <a:cubicBezTo>
                      <a:pt x="1" y="1611"/>
                      <a:pt x="457" y="2067"/>
                      <a:pt x="1034" y="2067"/>
                    </a:cubicBezTo>
                    <a:cubicBezTo>
                      <a:pt x="1642" y="2067"/>
                      <a:pt x="2098" y="1611"/>
                      <a:pt x="2098" y="1064"/>
                    </a:cubicBezTo>
                    <a:cubicBezTo>
                      <a:pt x="2098" y="486"/>
                      <a:pt x="1642" y="3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0"/>
              <p:cNvSpPr/>
              <p:nvPr/>
            </p:nvSpPr>
            <p:spPr>
              <a:xfrm>
                <a:off x="6085432" y="2092577"/>
                <a:ext cx="29278" cy="28414"/>
              </a:xfrm>
              <a:custGeom>
                <a:rect b="b" l="l" r="r" t="t"/>
                <a:pathLst>
                  <a:path extrusionOk="0" h="2007" w="2068">
                    <a:moveTo>
                      <a:pt x="1034" y="1"/>
                    </a:moveTo>
                    <a:cubicBezTo>
                      <a:pt x="456" y="1"/>
                      <a:pt x="0" y="426"/>
                      <a:pt x="0" y="973"/>
                    </a:cubicBezTo>
                    <a:cubicBezTo>
                      <a:pt x="0" y="1551"/>
                      <a:pt x="456" y="2007"/>
                      <a:pt x="1034" y="2007"/>
                    </a:cubicBezTo>
                    <a:cubicBezTo>
                      <a:pt x="1611" y="1976"/>
                      <a:pt x="2067" y="1551"/>
                      <a:pt x="2067" y="1034"/>
                    </a:cubicBezTo>
                    <a:cubicBezTo>
                      <a:pt x="2067" y="457"/>
                      <a:pt x="1611"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0"/>
              <p:cNvSpPr/>
              <p:nvPr/>
            </p:nvSpPr>
            <p:spPr>
              <a:xfrm>
                <a:off x="5683076" y="1827931"/>
                <a:ext cx="29278" cy="28853"/>
              </a:xfrm>
              <a:custGeom>
                <a:rect b="b" l="l" r="r" t="t"/>
                <a:pathLst>
                  <a:path extrusionOk="0" h="2038" w="2068">
                    <a:moveTo>
                      <a:pt x="1034" y="1"/>
                    </a:moveTo>
                    <a:cubicBezTo>
                      <a:pt x="456" y="1"/>
                      <a:pt x="0" y="456"/>
                      <a:pt x="0" y="973"/>
                    </a:cubicBezTo>
                    <a:cubicBezTo>
                      <a:pt x="0" y="1581"/>
                      <a:pt x="456" y="2037"/>
                      <a:pt x="1034" y="2037"/>
                    </a:cubicBezTo>
                    <a:cubicBezTo>
                      <a:pt x="1611" y="2037"/>
                      <a:pt x="2067" y="1642"/>
                      <a:pt x="2067" y="1064"/>
                    </a:cubicBezTo>
                    <a:cubicBezTo>
                      <a:pt x="2067" y="456"/>
                      <a:pt x="1611"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0"/>
              <p:cNvSpPr/>
              <p:nvPr/>
            </p:nvSpPr>
            <p:spPr>
              <a:xfrm>
                <a:off x="6117272" y="2097744"/>
                <a:ext cx="28414" cy="29278"/>
              </a:xfrm>
              <a:custGeom>
                <a:rect b="b" l="l" r="r" t="t"/>
                <a:pathLst>
                  <a:path extrusionOk="0" h="2068" w="2007">
                    <a:moveTo>
                      <a:pt x="1034" y="1"/>
                    </a:moveTo>
                    <a:cubicBezTo>
                      <a:pt x="456" y="1"/>
                      <a:pt x="0" y="456"/>
                      <a:pt x="0" y="1034"/>
                    </a:cubicBezTo>
                    <a:cubicBezTo>
                      <a:pt x="0" y="1611"/>
                      <a:pt x="426" y="2067"/>
                      <a:pt x="973" y="2067"/>
                    </a:cubicBezTo>
                    <a:cubicBezTo>
                      <a:pt x="1551" y="2067"/>
                      <a:pt x="2007" y="1611"/>
                      <a:pt x="2007" y="1034"/>
                    </a:cubicBezTo>
                    <a:cubicBezTo>
                      <a:pt x="2007" y="456"/>
                      <a:pt x="1581"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0"/>
              <p:cNvSpPr/>
              <p:nvPr/>
            </p:nvSpPr>
            <p:spPr>
              <a:xfrm>
                <a:off x="5760532" y="1938090"/>
                <a:ext cx="29278" cy="28414"/>
              </a:xfrm>
              <a:custGeom>
                <a:rect b="b" l="l" r="r" t="t"/>
                <a:pathLst>
                  <a:path extrusionOk="0" h="2007" w="2068">
                    <a:moveTo>
                      <a:pt x="1034" y="1"/>
                    </a:moveTo>
                    <a:cubicBezTo>
                      <a:pt x="456" y="1"/>
                      <a:pt x="0" y="457"/>
                      <a:pt x="0" y="943"/>
                    </a:cubicBezTo>
                    <a:cubicBezTo>
                      <a:pt x="0" y="1551"/>
                      <a:pt x="456" y="2007"/>
                      <a:pt x="1034" y="2007"/>
                    </a:cubicBezTo>
                    <a:cubicBezTo>
                      <a:pt x="1611" y="2007"/>
                      <a:pt x="2067" y="1551"/>
                      <a:pt x="2067" y="1004"/>
                    </a:cubicBezTo>
                    <a:cubicBezTo>
                      <a:pt x="2006" y="457"/>
                      <a:pt x="1611"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70"/>
              <p:cNvSpPr/>
              <p:nvPr/>
            </p:nvSpPr>
            <p:spPr>
              <a:xfrm>
                <a:off x="5992913" y="2075347"/>
                <a:ext cx="29264" cy="28867"/>
              </a:xfrm>
              <a:custGeom>
                <a:rect b="b" l="l" r="r" t="t"/>
                <a:pathLst>
                  <a:path extrusionOk="0" h="2039" w="2067">
                    <a:moveTo>
                      <a:pt x="1009" y="1"/>
                    </a:moveTo>
                    <a:cubicBezTo>
                      <a:pt x="456" y="1"/>
                      <a:pt x="0" y="445"/>
                      <a:pt x="0" y="975"/>
                    </a:cubicBezTo>
                    <a:cubicBezTo>
                      <a:pt x="0" y="1583"/>
                      <a:pt x="456" y="2038"/>
                      <a:pt x="1034" y="2038"/>
                    </a:cubicBezTo>
                    <a:cubicBezTo>
                      <a:pt x="1611" y="2038"/>
                      <a:pt x="2067" y="1643"/>
                      <a:pt x="2067" y="1066"/>
                    </a:cubicBezTo>
                    <a:cubicBezTo>
                      <a:pt x="2067" y="488"/>
                      <a:pt x="1641" y="32"/>
                      <a:pt x="1064" y="2"/>
                    </a:cubicBezTo>
                    <a:cubicBezTo>
                      <a:pt x="1046" y="1"/>
                      <a:pt x="1027" y="1"/>
                      <a:pt x="10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0"/>
              <p:cNvSpPr/>
              <p:nvPr/>
            </p:nvSpPr>
            <p:spPr>
              <a:xfrm>
                <a:off x="6148249" y="2103776"/>
                <a:ext cx="29278" cy="29264"/>
              </a:xfrm>
              <a:custGeom>
                <a:rect b="b" l="l" r="r" t="t"/>
                <a:pathLst>
                  <a:path extrusionOk="0" h="2067" w="2068">
                    <a:moveTo>
                      <a:pt x="1034" y="0"/>
                    </a:moveTo>
                    <a:cubicBezTo>
                      <a:pt x="457" y="0"/>
                      <a:pt x="1" y="456"/>
                      <a:pt x="1" y="1064"/>
                    </a:cubicBezTo>
                    <a:cubicBezTo>
                      <a:pt x="1" y="1611"/>
                      <a:pt x="426" y="2067"/>
                      <a:pt x="1004" y="2067"/>
                    </a:cubicBezTo>
                    <a:cubicBezTo>
                      <a:pt x="1521" y="2067"/>
                      <a:pt x="1977" y="1641"/>
                      <a:pt x="2037" y="1064"/>
                    </a:cubicBezTo>
                    <a:cubicBezTo>
                      <a:pt x="2068" y="486"/>
                      <a:pt x="1612" y="0"/>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0"/>
              <p:cNvSpPr/>
              <p:nvPr/>
            </p:nvSpPr>
            <p:spPr>
              <a:xfrm>
                <a:off x="6179240" y="2108079"/>
                <a:ext cx="29278" cy="29264"/>
              </a:xfrm>
              <a:custGeom>
                <a:rect b="b" l="l" r="r" t="t"/>
                <a:pathLst>
                  <a:path extrusionOk="0" h="2067" w="2068">
                    <a:moveTo>
                      <a:pt x="1064" y="0"/>
                    </a:moveTo>
                    <a:cubicBezTo>
                      <a:pt x="517" y="0"/>
                      <a:pt x="61" y="426"/>
                      <a:pt x="31" y="1003"/>
                    </a:cubicBezTo>
                    <a:cubicBezTo>
                      <a:pt x="0" y="1550"/>
                      <a:pt x="456" y="2067"/>
                      <a:pt x="1003" y="2067"/>
                    </a:cubicBezTo>
                    <a:cubicBezTo>
                      <a:pt x="1581" y="2067"/>
                      <a:pt x="2067" y="1611"/>
                      <a:pt x="2037" y="1033"/>
                    </a:cubicBezTo>
                    <a:cubicBezTo>
                      <a:pt x="2037" y="456"/>
                      <a:pt x="1611" y="0"/>
                      <a:pt x="1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0"/>
              <p:cNvSpPr/>
              <p:nvPr/>
            </p:nvSpPr>
            <p:spPr>
              <a:xfrm>
                <a:off x="5930506" y="2065451"/>
                <a:ext cx="29278" cy="28881"/>
              </a:xfrm>
              <a:custGeom>
                <a:rect b="b" l="l" r="r" t="t"/>
                <a:pathLst>
                  <a:path extrusionOk="0" h="2040" w="2068">
                    <a:moveTo>
                      <a:pt x="1059" y="0"/>
                    </a:moveTo>
                    <a:cubicBezTo>
                      <a:pt x="1040" y="0"/>
                      <a:pt x="1022" y="1"/>
                      <a:pt x="1004" y="2"/>
                    </a:cubicBezTo>
                    <a:cubicBezTo>
                      <a:pt x="426" y="2"/>
                      <a:pt x="1" y="458"/>
                      <a:pt x="1" y="1035"/>
                    </a:cubicBezTo>
                    <a:cubicBezTo>
                      <a:pt x="1" y="1595"/>
                      <a:pt x="457" y="2040"/>
                      <a:pt x="1010" y="2040"/>
                    </a:cubicBezTo>
                    <a:cubicBezTo>
                      <a:pt x="1028" y="2040"/>
                      <a:pt x="1046" y="2039"/>
                      <a:pt x="1065" y="2038"/>
                    </a:cubicBezTo>
                    <a:cubicBezTo>
                      <a:pt x="1642" y="1978"/>
                      <a:pt x="2068" y="1582"/>
                      <a:pt x="2068" y="1005"/>
                    </a:cubicBezTo>
                    <a:cubicBezTo>
                      <a:pt x="2009" y="417"/>
                      <a:pt x="1581" y="0"/>
                      <a:pt x="10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0"/>
              <p:cNvSpPr/>
              <p:nvPr/>
            </p:nvSpPr>
            <p:spPr>
              <a:xfrm>
                <a:off x="5657253" y="1792211"/>
                <a:ext cx="29278" cy="28853"/>
              </a:xfrm>
              <a:custGeom>
                <a:rect b="b" l="l" r="r" t="t"/>
                <a:pathLst>
                  <a:path extrusionOk="0" h="2038" w="2068">
                    <a:moveTo>
                      <a:pt x="1034" y="1"/>
                    </a:moveTo>
                    <a:cubicBezTo>
                      <a:pt x="456" y="1"/>
                      <a:pt x="0" y="457"/>
                      <a:pt x="0" y="1034"/>
                    </a:cubicBezTo>
                    <a:cubicBezTo>
                      <a:pt x="31" y="1612"/>
                      <a:pt x="456" y="2037"/>
                      <a:pt x="1034" y="2037"/>
                    </a:cubicBezTo>
                    <a:cubicBezTo>
                      <a:pt x="1611" y="2037"/>
                      <a:pt x="2067" y="1612"/>
                      <a:pt x="2067" y="1034"/>
                    </a:cubicBezTo>
                    <a:cubicBezTo>
                      <a:pt x="2067" y="457"/>
                      <a:pt x="1611"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0"/>
              <p:cNvSpPr/>
              <p:nvPr/>
            </p:nvSpPr>
            <p:spPr>
              <a:xfrm>
                <a:off x="5636597" y="1723364"/>
                <a:ext cx="28839" cy="29278"/>
              </a:xfrm>
              <a:custGeom>
                <a:rect b="b" l="l" r="r" t="t"/>
                <a:pathLst>
                  <a:path extrusionOk="0" h="2068" w="2037">
                    <a:moveTo>
                      <a:pt x="1034" y="0"/>
                    </a:moveTo>
                    <a:cubicBezTo>
                      <a:pt x="456" y="0"/>
                      <a:pt x="0" y="456"/>
                      <a:pt x="0" y="1034"/>
                    </a:cubicBezTo>
                    <a:cubicBezTo>
                      <a:pt x="0" y="1611"/>
                      <a:pt x="456" y="2067"/>
                      <a:pt x="1034" y="2067"/>
                    </a:cubicBezTo>
                    <a:cubicBezTo>
                      <a:pt x="1611" y="2037"/>
                      <a:pt x="2037" y="1611"/>
                      <a:pt x="2037" y="1034"/>
                    </a:cubicBezTo>
                    <a:cubicBezTo>
                      <a:pt x="2037" y="456"/>
                      <a:pt x="1611" y="61"/>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70"/>
              <p:cNvSpPr/>
              <p:nvPr/>
            </p:nvSpPr>
            <p:spPr>
              <a:xfrm>
                <a:off x="5842291" y="2017273"/>
                <a:ext cx="29702" cy="28442"/>
              </a:xfrm>
              <a:custGeom>
                <a:rect b="b" l="l" r="r" t="t"/>
                <a:pathLst>
                  <a:path extrusionOk="0" h="2009" w="2098">
                    <a:moveTo>
                      <a:pt x="1064" y="1"/>
                    </a:moveTo>
                    <a:cubicBezTo>
                      <a:pt x="487" y="1"/>
                      <a:pt x="1" y="456"/>
                      <a:pt x="31" y="973"/>
                    </a:cubicBezTo>
                    <a:cubicBezTo>
                      <a:pt x="31" y="1551"/>
                      <a:pt x="456" y="2007"/>
                      <a:pt x="1034" y="2007"/>
                    </a:cubicBezTo>
                    <a:cubicBezTo>
                      <a:pt x="1053" y="2008"/>
                      <a:pt x="1071" y="2008"/>
                      <a:pt x="1090" y="2008"/>
                    </a:cubicBezTo>
                    <a:cubicBezTo>
                      <a:pt x="1583" y="2008"/>
                      <a:pt x="2009" y="1621"/>
                      <a:pt x="2067" y="1064"/>
                    </a:cubicBezTo>
                    <a:cubicBezTo>
                      <a:pt x="2098" y="487"/>
                      <a:pt x="1642"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70"/>
              <p:cNvSpPr/>
              <p:nvPr/>
            </p:nvSpPr>
            <p:spPr>
              <a:xfrm>
                <a:off x="6216672" y="2082667"/>
                <a:ext cx="29278" cy="29292"/>
              </a:xfrm>
              <a:custGeom>
                <a:rect b="b" l="l" r="r" t="t"/>
                <a:pathLst>
                  <a:path extrusionOk="0" h="2069" w="2068">
                    <a:moveTo>
                      <a:pt x="1010" y="0"/>
                    </a:moveTo>
                    <a:cubicBezTo>
                      <a:pt x="457" y="0"/>
                      <a:pt x="1" y="445"/>
                      <a:pt x="1" y="1005"/>
                    </a:cubicBezTo>
                    <a:cubicBezTo>
                      <a:pt x="1" y="1613"/>
                      <a:pt x="457" y="2069"/>
                      <a:pt x="1034" y="2069"/>
                    </a:cubicBezTo>
                    <a:cubicBezTo>
                      <a:pt x="1581" y="2069"/>
                      <a:pt x="2068" y="1643"/>
                      <a:pt x="2068" y="1066"/>
                    </a:cubicBezTo>
                    <a:cubicBezTo>
                      <a:pt x="2068" y="518"/>
                      <a:pt x="1642" y="62"/>
                      <a:pt x="1065" y="2"/>
                    </a:cubicBezTo>
                    <a:cubicBezTo>
                      <a:pt x="1046" y="1"/>
                      <a:pt x="1028" y="0"/>
                      <a:pt x="10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0"/>
              <p:cNvSpPr/>
              <p:nvPr/>
            </p:nvSpPr>
            <p:spPr>
              <a:xfrm>
                <a:off x="5817756" y="1980266"/>
                <a:ext cx="28428" cy="28853"/>
              </a:xfrm>
              <a:custGeom>
                <a:rect b="b" l="l" r="r" t="t"/>
                <a:pathLst>
                  <a:path extrusionOk="0" h="2038" w="2008">
                    <a:moveTo>
                      <a:pt x="1034" y="1"/>
                    </a:moveTo>
                    <a:cubicBezTo>
                      <a:pt x="487" y="1"/>
                      <a:pt x="1" y="456"/>
                      <a:pt x="1" y="1004"/>
                    </a:cubicBezTo>
                    <a:cubicBezTo>
                      <a:pt x="1" y="1581"/>
                      <a:pt x="457" y="2037"/>
                      <a:pt x="1004" y="2037"/>
                    </a:cubicBezTo>
                    <a:cubicBezTo>
                      <a:pt x="1551" y="2007"/>
                      <a:pt x="2007" y="1581"/>
                      <a:pt x="2007" y="1004"/>
                    </a:cubicBezTo>
                    <a:cubicBezTo>
                      <a:pt x="2007" y="456"/>
                      <a:pt x="1582"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0"/>
              <p:cNvSpPr/>
              <p:nvPr/>
            </p:nvSpPr>
            <p:spPr>
              <a:xfrm>
                <a:off x="5627989" y="1593837"/>
                <a:ext cx="28839" cy="29278"/>
              </a:xfrm>
              <a:custGeom>
                <a:rect b="b" l="l" r="r" t="t"/>
                <a:pathLst>
                  <a:path extrusionOk="0" h="2068" w="2037">
                    <a:moveTo>
                      <a:pt x="1004" y="0"/>
                    </a:moveTo>
                    <a:cubicBezTo>
                      <a:pt x="426" y="31"/>
                      <a:pt x="0" y="456"/>
                      <a:pt x="0" y="1034"/>
                    </a:cubicBezTo>
                    <a:cubicBezTo>
                      <a:pt x="0" y="1611"/>
                      <a:pt x="426" y="2067"/>
                      <a:pt x="1004" y="2067"/>
                    </a:cubicBezTo>
                    <a:cubicBezTo>
                      <a:pt x="1581" y="2067"/>
                      <a:pt x="2037" y="1611"/>
                      <a:pt x="2037" y="1034"/>
                    </a:cubicBezTo>
                    <a:cubicBezTo>
                      <a:pt x="2037" y="456"/>
                      <a:pt x="1551" y="0"/>
                      <a:pt x="10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0"/>
              <p:cNvSpPr/>
              <p:nvPr/>
            </p:nvSpPr>
            <p:spPr>
              <a:xfrm>
                <a:off x="5633581" y="1562775"/>
                <a:ext cx="29278" cy="28485"/>
              </a:xfrm>
              <a:custGeom>
                <a:rect b="b" l="l" r="r" t="t"/>
                <a:pathLst>
                  <a:path extrusionOk="0" h="2012" w="2068">
                    <a:moveTo>
                      <a:pt x="961" y="0"/>
                    </a:moveTo>
                    <a:cubicBezTo>
                      <a:pt x="430" y="0"/>
                      <a:pt x="1" y="436"/>
                      <a:pt x="1" y="978"/>
                    </a:cubicBezTo>
                    <a:cubicBezTo>
                      <a:pt x="1" y="1556"/>
                      <a:pt x="457" y="2012"/>
                      <a:pt x="1034" y="2012"/>
                    </a:cubicBezTo>
                    <a:cubicBezTo>
                      <a:pt x="1581" y="2012"/>
                      <a:pt x="2068" y="1586"/>
                      <a:pt x="2068" y="1009"/>
                    </a:cubicBezTo>
                    <a:cubicBezTo>
                      <a:pt x="2068" y="492"/>
                      <a:pt x="1642" y="36"/>
                      <a:pt x="1064" y="6"/>
                    </a:cubicBezTo>
                    <a:cubicBezTo>
                      <a:pt x="1030" y="2"/>
                      <a:pt x="995" y="0"/>
                      <a:pt x="9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0"/>
              <p:cNvSpPr/>
              <p:nvPr/>
            </p:nvSpPr>
            <p:spPr>
              <a:xfrm>
                <a:off x="5643916" y="1499590"/>
                <a:ext cx="29702" cy="29278"/>
              </a:xfrm>
              <a:custGeom>
                <a:rect b="b" l="l" r="r" t="t"/>
                <a:pathLst>
                  <a:path extrusionOk="0" h="2068" w="2098">
                    <a:moveTo>
                      <a:pt x="1034" y="1"/>
                    </a:moveTo>
                    <a:cubicBezTo>
                      <a:pt x="456" y="1"/>
                      <a:pt x="0" y="487"/>
                      <a:pt x="31" y="1065"/>
                    </a:cubicBezTo>
                    <a:cubicBezTo>
                      <a:pt x="31" y="1642"/>
                      <a:pt x="486" y="2068"/>
                      <a:pt x="1064" y="2068"/>
                    </a:cubicBezTo>
                    <a:cubicBezTo>
                      <a:pt x="1641" y="2068"/>
                      <a:pt x="2097" y="1551"/>
                      <a:pt x="2037" y="973"/>
                    </a:cubicBezTo>
                    <a:cubicBezTo>
                      <a:pt x="2037" y="426"/>
                      <a:pt x="1581"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0"/>
              <p:cNvSpPr/>
              <p:nvPr/>
            </p:nvSpPr>
            <p:spPr>
              <a:xfrm>
                <a:off x="5642189" y="1692812"/>
                <a:ext cx="29702" cy="28414"/>
              </a:xfrm>
              <a:custGeom>
                <a:rect b="b" l="l" r="r" t="t"/>
                <a:pathLst>
                  <a:path extrusionOk="0" h="2007" w="2098">
                    <a:moveTo>
                      <a:pt x="1034" y="0"/>
                    </a:moveTo>
                    <a:cubicBezTo>
                      <a:pt x="456" y="0"/>
                      <a:pt x="1" y="456"/>
                      <a:pt x="1" y="1034"/>
                    </a:cubicBezTo>
                    <a:cubicBezTo>
                      <a:pt x="31" y="1550"/>
                      <a:pt x="456" y="2006"/>
                      <a:pt x="1034" y="2006"/>
                    </a:cubicBezTo>
                    <a:cubicBezTo>
                      <a:pt x="1642" y="2006"/>
                      <a:pt x="2098" y="1520"/>
                      <a:pt x="2067" y="1003"/>
                    </a:cubicBezTo>
                    <a:cubicBezTo>
                      <a:pt x="2007" y="456"/>
                      <a:pt x="1581" y="0"/>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0"/>
              <p:cNvSpPr/>
              <p:nvPr/>
            </p:nvSpPr>
            <p:spPr>
              <a:xfrm>
                <a:off x="5708460" y="1865363"/>
                <a:ext cx="28414" cy="28442"/>
              </a:xfrm>
              <a:custGeom>
                <a:rect b="b" l="l" r="r" t="t"/>
                <a:pathLst>
                  <a:path extrusionOk="0" h="2009" w="2007">
                    <a:moveTo>
                      <a:pt x="1034" y="1"/>
                    </a:moveTo>
                    <a:cubicBezTo>
                      <a:pt x="456" y="1"/>
                      <a:pt x="0" y="457"/>
                      <a:pt x="0" y="1034"/>
                    </a:cubicBezTo>
                    <a:cubicBezTo>
                      <a:pt x="0" y="1564"/>
                      <a:pt x="428" y="2008"/>
                      <a:pt x="924" y="2008"/>
                    </a:cubicBezTo>
                    <a:cubicBezTo>
                      <a:pt x="940" y="2008"/>
                      <a:pt x="957" y="2008"/>
                      <a:pt x="973" y="2007"/>
                    </a:cubicBezTo>
                    <a:cubicBezTo>
                      <a:pt x="1551" y="2007"/>
                      <a:pt x="2007" y="1551"/>
                      <a:pt x="2007" y="1004"/>
                    </a:cubicBezTo>
                    <a:cubicBezTo>
                      <a:pt x="2007" y="457"/>
                      <a:pt x="1581"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0"/>
              <p:cNvSpPr/>
              <p:nvPr/>
            </p:nvSpPr>
            <p:spPr>
              <a:xfrm>
                <a:off x="5729541" y="1932852"/>
                <a:ext cx="28414" cy="28499"/>
              </a:xfrm>
              <a:custGeom>
                <a:rect b="b" l="l" r="r" t="t"/>
                <a:pathLst>
                  <a:path extrusionOk="0" h="2013" w="2007">
                    <a:moveTo>
                      <a:pt x="1092" y="1"/>
                    </a:moveTo>
                    <a:cubicBezTo>
                      <a:pt x="1063" y="1"/>
                      <a:pt x="1033" y="3"/>
                      <a:pt x="1004" y="6"/>
                    </a:cubicBezTo>
                    <a:cubicBezTo>
                      <a:pt x="977" y="3"/>
                      <a:pt x="951" y="1"/>
                      <a:pt x="925" y="1"/>
                    </a:cubicBezTo>
                    <a:cubicBezTo>
                      <a:pt x="439" y="1"/>
                      <a:pt x="1" y="519"/>
                      <a:pt x="1" y="1009"/>
                    </a:cubicBezTo>
                    <a:cubicBezTo>
                      <a:pt x="1" y="1556"/>
                      <a:pt x="487" y="2012"/>
                      <a:pt x="1004" y="2012"/>
                    </a:cubicBezTo>
                    <a:cubicBezTo>
                      <a:pt x="1521" y="2012"/>
                      <a:pt x="2007" y="1526"/>
                      <a:pt x="2007" y="979"/>
                    </a:cubicBezTo>
                    <a:cubicBezTo>
                      <a:pt x="2007" y="463"/>
                      <a:pt x="1575" y="1"/>
                      <a:pt x="1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0"/>
              <p:cNvSpPr/>
              <p:nvPr/>
            </p:nvSpPr>
            <p:spPr>
              <a:xfrm>
                <a:off x="5596574" y="1587805"/>
                <a:ext cx="28414" cy="28853"/>
              </a:xfrm>
              <a:custGeom>
                <a:rect b="b" l="l" r="r" t="t"/>
                <a:pathLst>
                  <a:path extrusionOk="0" h="2038" w="2007">
                    <a:moveTo>
                      <a:pt x="973" y="1"/>
                    </a:moveTo>
                    <a:cubicBezTo>
                      <a:pt x="487" y="1"/>
                      <a:pt x="1" y="518"/>
                      <a:pt x="1" y="1034"/>
                    </a:cubicBezTo>
                    <a:cubicBezTo>
                      <a:pt x="1" y="1521"/>
                      <a:pt x="487" y="2037"/>
                      <a:pt x="1004" y="2037"/>
                    </a:cubicBezTo>
                    <a:cubicBezTo>
                      <a:pt x="1520" y="2037"/>
                      <a:pt x="2007" y="1521"/>
                      <a:pt x="2007" y="1004"/>
                    </a:cubicBezTo>
                    <a:cubicBezTo>
                      <a:pt x="2007" y="518"/>
                      <a:pt x="152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0"/>
              <p:cNvSpPr/>
              <p:nvPr/>
            </p:nvSpPr>
            <p:spPr>
              <a:xfrm>
                <a:off x="5898227" y="2058585"/>
                <a:ext cx="29717" cy="29278"/>
              </a:xfrm>
              <a:custGeom>
                <a:rect b="b" l="l" r="r" t="t"/>
                <a:pathLst>
                  <a:path extrusionOk="0" h="2068" w="2099">
                    <a:moveTo>
                      <a:pt x="1065" y="1"/>
                    </a:moveTo>
                    <a:cubicBezTo>
                      <a:pt x="487" y="1"/>
                      <a:pt x="1" y="548"/>
                      <a:pt x="31" y="1064"/>
                    </a:cubicBezTo>
                    <a:cubicBezTo>
                      <a:pt x="92" y="1612"/>
                      <a:pt x="579" y="2067"/>
                      <a:pt x="1095" y="2067"/>
                    </a:cubicBezTo>
                    <a:cubicBezTo>
                      <a:pt x="1642" y="2067"/>
                      <a:pt x="2098" y="1551"/>
                      <a:pt x="2098" y="1034"/>
                    </a:cubicBezTo>
                    <a:cubicBezTo>
                      <a:pt x="2098" y="548"/>
                      <a:pt x="1612" y="3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0"/>
              <p:cNvSpPr/>
              <p:nvPr/>
            </p:nvSpPr>
            <p:spPr>
              <a:xfrm>
                <a:off x="5676181" y="1858907"/>
                <a:ext cx="29717" cy="29278"/>
              </a:xfrm>
              <a:custGeom>
                <a:rect b="b" l="l" r="r" t="t"/>
                <a:pathLst>
                  <a:path extrusionOk="0" h="2068" w="2099">
                    <a:moveTo>
                      <a:pt x="1065" y="1"/>
                    </a:moveTo>
                    <a:cubicBezTo>
                      <a:pt x="487" y="1"/>
                      <a:pt x="1" y="548"/>
                      <a:pt x="31" y="1065"/>
                    </a:cubicBezTo>
                    <a:cubicBezTo>
                      <a:pt x="62" y="1612"/>
                      <a:pt x="578" y="2068"/>
                      <a:pt x="1095" y="2068"/>
                    </a:cubicBezTo>
                    <a:cubicBezTo>
                      <a:pt x="1612" y="2068"/>
                      <a:pt x="2098" y="1582"/>
                      <a:pt x="2098" y="1034"/>
                    </a:cubicBezTo>
                    <a:cubicBezTo>
                      <a:pt x="2098" y="518"/>
                      <a:pt x="1581"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0"/>
              <p:cNvSpPr/>
              <p:nvPr/>
            </p:nvSpPr>
            <p:spPr>
              <a:xfrm>
                <a:off x="5610773" y="1687644"/>
                <a:ext cx="29278" cy="28853"/>
              </a:xfrm>
              <a:custGeom>
                <a:rect b="b" l="l" r="r" t="t"/>
                <a:pathLst>
                  <a:path extrusionOk="0" h="2038" w="2068">
                    <a:moveTo>
                      <a:pt x="1095" y="1"/>
                    </a:moveTo>
                    <a:cubicBezTo>
                      <a:pt x="548" y="1"/>
                      <a:pt x="1" y="517"/>
                      <a:pt x="61" y="1064"/>
                    </a:cubicBezTo>
                    <a:cubicBezTo>
                      <a:pt x="61" y="1581"/>
                      <a:pt x="548" y="2037"/>
                      <a:pt x="1095" y="2037"/>
                    </a:cubicBezTo>
                    <a:cubicBezTo>
                      <a:pt x="1581" y="2037"/>
                      <a:pt x="2068" y="1551"/>
                      <a:pt x="2068" y="1004"/>
                    </a:cubicBezTo>
                    <a:cubicBezTo>
                      <a:pt x="2068" y="517"/>
                      <a:pt x="1581" y="31"/>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0"/>
              <p:cNvSpPr/>
              <p:nvPr/>
            </p:nvSpPr>
            <p:spPr>
              <a:xfrm>
                <a:off x="5986882" y="2107145"/>
                <a:ext cx="29278" cy="28499"/>
              </a:xfrm>
              <a:custGeom>
                <a:rect b="b" l="l" r="r" t="t"/>
                <a:pathLst>
                  <a:path extrusionOk="0" h="2013" w="2068">
                    <a:moveTo>
                      <a:pt x="976" y="0"/>
                    </a:moveTo>
                    <a:cubicBezTo>
                      <a:pt x="494" y="0"/>
                      <a:pt x="61" y="462"/>
                      <a:pt x="61" y="978"/>
                    </a:cubicBezTo>
                    <a:cubicBezTo>
                      <a:pt x="1" y="1525"/>
                      <a:pt x="517" y="2011"/>
                      <a:pt x="1034" y="2011"/>
                    </a:cubicBezTo>
                    <a:cubicBezTo>
                      <a:pt x="1050" y="2012"/>
                      <a:pt x="1067" y="2013"/>
                      <a:pt x="1083" y="2013"/>
                    </a:cubicBezTo>
                    <a:cubicBezTo>
                      <a:pt x="1610" y="2013"/>
                      <a:pt x="2067" y="1539"/>
                      <a:pt x="2067" y="1008"/>
                    </a:cubicBezTo>
                    <a:cubicBezTo>
                      <a:pt x="2067" y="492"/>
                      <a:pt x="1581" y="5"/>
                      <a:pt x="1064" y="5"/>
                    </a:cubicBezTo>
                    <a:cubicBezTo>
                      <a:pt x="1035" y="2"/>
                      <a:pt x="1006" y="0"/>
                      <a:pt x="9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0"/>
              <p:cNvSpPr/>
              <p:nvPr/>
            </p:nvSpPr>
            <p:spPr>
              <a:xfrm>
                <a:off x="6018722" y="2112369"/>
                <a:ext cx="28414" cy="29278"/>
              </a:xfrm>
              <a:custGeom>
                <a:rect b="b" l="l" r="r" t="t"/>
                <a:pathLst>
                  <a:path extrusionOk="0" h="2068" w="2007">
                    <a:moveTo>
                      <a:pt x="1034" y="1"/>
                    </a:moveTo>
                    <a:cubicBezTo>
                      <a:pt x="487" y="1"/>
                      <a:pt x="1" y="548"/>
                      <a:pt x="1" y="1065"/>
                    </a:cubicBezTo>
                    <a:cubicBezTo>
                      <a:pt x="1" y="1612"/>
                      <a:pt x="487" y="2068"/>
                      <a:pt x="1034" y="2068"/>
                    </a:cubicBezTo>
                    <a:cubicBezTo>
                      <a:pt x="1521" y="2068"/>
                      <a:pt x="2007" y="1551"/>
                      <a:pt x="2007" y="1034"/>
                    </a:cubicBezTo>
                    <a:cubicBezTo>
                      <a:pt x="2007" y="548"/>
                      <a:pt x="1521" y="3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0"/>
              <p:cNvSpPr/>
              <p:nvPr/>
            </p:nvSpPr>
            <p:spPr>
              <a:xfrm>
                <a:off x="6210655" y="2114507"/>
                <a:ext cx="29278" cy="28442"/>
              </a:xfrm>
              <a:custGeom>
                <a:rect b="b" l="l" r="r" t="t"/>
                <a:pathLst>
                  <a:path extrusionOk="0" h="2009" w="2068">
                    <a:moveTo>
                      <a:pt x="1073" y="1"/>
                    </a:moveTo>
                    <a:cubicBezTo>
                      <a:pt x="547" y="1"/>
                      <a:pt x="90" y="444"/>
                      <a:pt x="61" y="944"/>
                    </a:cubicBezTo>
                    <a:cubicBezTo>
                      <a:pt x="0" y="1491"/>
                      <a:pt x="517" y="2008"/>
                      <a:pt x="1034" y="2008"/>
                    </a:cubicBezTo>
                    <a:cubicBezTo>
                      <a:pt x="1581" y="2008"/>
                      <a:pt x="2067" y="1552"/>
                      <a:pt x="2067" y="1035"/>
                    </a:cubicBezTo>
                    <a:cubicBezTo>
                      <a:pt x="2067" y="488"/>
                      <a:pt x="1581" y="2"/>
                      <a:pt x="1125" y="2"/>
                    </a:cubicBezTo>
                    <a:cubicBezTo>
                      <a:pt x="1108" y="1"/>
                      <a:pt x="1090" y="1"/>
                      <a:pt x="1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0"/>
              <p:cNvSpPr/>
              <p:nvPr/>
            </p:nvSpPr>
            <p:spPr>
              <a:xfrm>
                <a:off x="6242495" y="2119689"/>
                <a:ext cx="21095" cy="28853"/>
              </a:xfrm>
              <a:custGeom>
                <a:rect b="b" l="l" r="r" t="t"/>
                <a:pathLst>
                  <a:path extrusionOk="0" h="2038" w="1490">
                    <a:moveTo>
                      <a:pt x="1034" y="1"/>
                    </a:moveTo>
                    <a:cubicBezTo>
                      <a:pt x="487" y="1"/>
                      <a:pt x="1" y="517"/>
                      <a:pt x="1" y="1004"/>
                    </a:cubicBezTo>
                    <a:cubicBezTo>
                      <a:pt x="1" y="1520"/>
                      <a:pt x="487" y="2037"/>
                      <a:pt x="1004" y="2037"/>
                    </a:cubicBezTo>
                    <a:cubicBezTo>
                      <a:pt x="1156" y="2037"/>
                      <a:pt x="1338" y="2007"/>
                      <a:pt x="1490" y="1885"/>
                    </a:cubicBezTo>
                    <a:lnTo>
                      <a:pt x="1490" y="183"/>
                    </a:lnTo>
                    <a:cubicBezTo>
                      <a:pt x="1338" y="92"/>
                      <a:pt x="1186" y="1"/>
                      <a:pt x="1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0"/>
              <p:cNvSpPr/>
              <p:nvPr/>
            </p:nvSpPr>
            <p:spPr>
              <a:xfrm>
                <a:off x="6080689" y="2122704"/>
                <a:ext cx="29717" cy="28839"/>
              </a:xfrm>
              <a:custGeom>
                <a:rect b="b" l="l" r="r" t="t"/>
                <a:pathLst>
                  <a:path extrusionOk="0" h="2037" w="2099">
                    <a:moveTo>
                      <a:pt x="1034" y="0"/>
                    </a:moveTo>
                    <a:cubicBezTo>
                      <a:pt x="517" y="0"/>
                      <a:pt x="31" y="456"/>
                      <a:pt x="1" y="973"/>
                    </a:cubicBezTo>
                    <a:cubicBezTo>
                      <a:pt x="1" y="1520"/>
                      <a:pt x="487" y="2037"/>
                      <a:pt x="1034" y="2037"/>
                    </a:cubicBezTo>
                    <a:cubicBezTo>
                      <a:pt x="1551" y="2037"/>
                      <a:pt x="2037" y="1581"/>
                      <a:pt x="2037" y="1064"/>
                    </a:cubicBezTo>
                    <a:cubicBezTo>
                      <a:pt x="2098" y="578"/>
                      <a:pt x="1581" y="61"/>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0"/>
              <p:cNvSpPr/>
              <p:nvPr/>
            </p:nvSpPr>
            <p:spPr>
              <a:xfrm>
                <a:off x="5811314" y="2011256"/>
                <a:ext cx="28839" cy="28414"/>
              </a:xfrm>
              <a:custGeom>
                <a:rect b="b" l="l" r="r" t="t"/>
                <a:pathLst>
                  <a:path extrusionOk="0" h="2007" w="2037">
                    <a:moveTo>
                      <a:pt x="1003" y="0"/>
                    </a:moveTo>
                    <a:cubicBezTo>
                      <a:pt x="486" y="0"/>
                      <a:pt x="0" y="486"/>
                      <a:pt x="30" y="1003"/>
                    </a:cubicBezTo>
                    <a:cubicBezTo>
                      <a:pt x="0" y="1520"/>
                      <a:pt x="517" y="2006"/>
                      <a:pt x="1064" y="2006"/>
                    </a:cubicBezTo>
                    <a:cubicBezTo>
                      <a:pt x="1581" y="2006"/>
                      <a:pt x="2037" y="1520"/>
                      <a:pt x="2037" y="1003"/>
                    </a:cubicBezTo>
                    <a:cubicBezTo>
                      <a:pt x="2037" y="486"/>
                      <a:pt x="1550" y="0"/>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0"/>
              <p:cNvSpPr/>
              <p:nvPr/>
            </p:nvSpPr>
            <p:spPr>
              <a:xfrm>
                <a:off x="5612501" y="1494861"/>
                <a:ext cx="29278" cy="28839"/>
              </a:xfrm>
              <a:custGeom>
                <a:rect b="b" l="l" r="r" t="t"/>
                <a:pathLst>
                  <a:path extrusionOk="0" h="2037" w="2068">
                    <a:moveTo>
                      <a:pt x="1064" y="0"/>
                    </a:moveTo>
                    <a:cubicBezTo>
                      <a:pt x="487" y="0"/>
                      <a:pt x="0" y="487"/>
                      <a:pt x="0" y="1034"/>
                    </a:cubicBezTo>
                    <a:cubicBezTo>
                      <a:pt x="31" y="1551"/>
                      <a:pt x="517" y="2037"/>
                      <a:pt x="1034" y="2037"/>
                    </a:cubicBezTo>
                    <a:cubicBezTo>
                      <a:pt x="1581" y="2037"/>
                      <a:pt x="2067" y="1581"/>
                      <a:pt x="2067" y="1064"/>
                    </a:cubicBezTo>
                    <a:cubicBezTo>
                      <a:pt x="2067" y="578"/>
                      <a:pt x="1611" y="61"/>
                      <a:pt x="1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0"/>
              <p:cNvSpPr/>
              <p:nvPr/>
            </p:nvSpPr>
            <p:spPr>
              <a:xfrm>
                <a:off x="5632293" y="1755190"/>
                <a:ext cx="28839" cy="28428"/>
              </a:xfrm>
              <a:custGeom>
                <a:rect b="b" l="l" r="r" t="t"/>
                <a:pathLst>
                  <a:path extrusionOk="0" h="2008" w="2037">
                    <a:moveTo>
                      <a:pt x="990" y="0"/>
                    </a:moveTo>
                    <a:cubicBezTo>
                      <a:pt x="488" y="0"/>
                      <a:pt x="0" y="503"/>
                      <a:pt x="0" y="1035"/>
                    </a:cubicBezTo>
                    <a:cubicBezTo>
                      <a:pt x="0" y="1552"/>
                      <a:pt x="517" y="2008"/>
                      <a:pt x="1034" y="2008"/>
                    </a:cubicBezTo>
                    <a:cubicBezTo>
                      <a:pt x="1520" y="2008"/>
                      <a:pt x="2037" y="1521"/>
                      <a:pt x="2037" y="1035"/>
                    </a:cubicBezTo>
                    <a:cubicBezTo>
                      <a:pt x="2037" y="488"/>
                      <a:pt x="1581" y="2"/>
                      <a:pt x="1034" y="2"/>
                    </a:cubicBezTo>
                    <a:cubicBezTo>
                      <a:pt x="1019" y="1"/>
                      <a:pt x="1005" y="0"/>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0"/>
              <p:cNvSpPr/>
              <p:nvPr/>
            </p:nvSpPr>
            <p:spPr>
              <a:xfrm>
                <a:off x="5617654" y="1656229"/>
                <a:ext cx="28428" cy="28485"/>
              </a:xfrm>
              <a:custGeom>
                <a:rect b="b" l="l" r="r" t="t"/>
                <a:pathLst>
                  <a:path extrusionOk="0" h="2012" w="2008">
                    <a:moveTo>
                      <a:pt x="974" y="1"/>
                    </a:moveTo>
                    <a:cubicBezTo>
                      <a:pt x="487" y="31"/>
                      <a:pt x="1" y="487"/>
                      <a:pt x="1" y="1004"/>
                    </a:cubicBezTo>
                    <a:cubicBezTo>
                      <a:pt x="1" y="1520"/>
                      <a:pt x="457" y="2007"/>
                      <a:pt x="974" y="2007"/>
                    </a:cubicBezTo>
                    <a:cubicBezTo>
                      <a:pt x="1002" y="2010"/>
                      <a:pt x="1030" y="2011"/>
                      <a:pt x="1057" y="2011"/>
                    </a:cubicBezTo>
                    <a:cubicBezTo>
                      <a:pt x="1569" y="2011"/>
                      <a:pt x="2007" y="1494"/>
                      <a:pt x="2007" y="1004"/>
                    </a:cubicBezTo>
                    <a:cubicBezTo>
                      <a:pt x="2007" y="487"/>
                      <a:pt x="1521" y="1"/>
                      <a:pt x="9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0"/>
              <p:cNvSpPr/>
              <p:nvPr/>
            </p:nvSpPr>
            <p:spPr>
              <a:xfrm>
                <a:off x="5754500" y="1969916"/>
                <a:ext cx="28853" cy="28442"/>
              </a:xfrm>
              <a:custGeom>
                <a:rect b="b" l="l" r="r" t="t"/>
                <a:pathLst>
                  <a:path extrusionOk="0" h="2009" w="2038">
                    <a:moveTo>
                      <a:pt x="1050" y="1"/>
                    </a:moveTo>
                    <a:cubicBezTo>
                      <a:pt x="1035" y="1"/>
                      <a:pt x="1019" y="1"/>
                      <a:pt x="1004" y="2"/>
                    </a:cubicBezTo>
                    <a:cubicBezTo>
                      <a:pt x="487" y="2"/>
                      <a:pt x="1" y="488"/>
                      <a:pt x="1" y="1035"/>
                    </a:cubicBezTo>
                    <a:cubicBezTo>
                      <a:pt x="1" y="1522"/>
                      <a:pt x="518" y="2008"/>
                      <a:pt x="1034" y="2008"/>
                    </a:cubicBezTo>
                    <a:cubicBezTo>
                      <a:pt x="1521" y="2008"/>
                      <a:pt x="2037" y="1522"/>
                      <a:pt x="2037" y="975"/>
                    </a:cubicBezTo>
                    <a:cubicBezTo>
                      <a:pt x="2037" y="473"/>
                      <a:pt x="1551" y="1"/>
                      <a:pt x="10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0"/>
              <p:cNvSpPr/>
              <p:nvPr/>
            </p:nvSpPr>
            <p:spPr>
              <a:xfrm>
                <a:off x="5586253" y="1651061"/>
                <a:ext cx="28414" cy="28428"/>
              </a:xfrm>
              <a:custGeom>
                <a:rect b="b" l="l" r="r" t="t"/>
                <a:pathLst>
                  <a:path extrusionOk="0" h="2008" w="2007">
                    <a:moveTo>
                      <a:pt x="1064" y="1"/>
                    </a:moveTo>
                    <a:cubicBezTo>
                      <a:pt x="517" y="1"/>
                      <a:pt x="91" y="396"/>
                      <a:pt x="30" y="943"/>
                    </a:cubicBezTo>
                    <a:cubicBezTo>
                      <a:pt x="0" y="1460"/>
                      <a:pt x="456" y="1977"/>
                      <a:pt x="973" y="2007"/>
                    </a:cubicBezTo>
                    <a:cubicBezTo>
                      <a:pt x="1520" y="2007"/>
                      <a:pt x="2006" y="1551"/>
                      <a:pt x="2006" y="1004"/>
                    </a:cubicBezTo>
                    <a:cubicBezTo>
                      <a:pt x="2006" y="487"/>
                      <a:pt x="1550"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0"/>
              <p:cNvSpPr/>
              <p:nvPr/>
            </p:nvSpPr>
            <p:spPr>
              <a:xfrm>
                <a:off x="5592270" y="1619632"/>
                <a:ext cx="28414" cy="28004"/>
              </a:xfrm>
              <a:custGeom>
                <a:rect b="b" l="l" r="r" t="t"/>
                <a:pathLst>
                  <a:path extrusionOk="0" h="1978" w="2007">
                    <a:moveTo>
                      <a:pt x="995" y="1"/>
                    </a:moveTo>
                    <a:cubicBezTo>
                      <a:pt x="978" y="1"/>
                      <a:pt x="960" y="1"/>
                      <a:pt x="943" y="2"/>
                    </a:cubicBezTo>
                    <a:cubicBezTo>
                      <a:pt x="457" y="2"/>
                      <a:pt x="1" y="488"/>
                      <a:pt x="1" y="975"/>
                    </a:cubicBezTo>
                    <a:cubicBezTo>
                      <a:pt x="1" y="1522"/>
                      <a:pt x="487" y="1978"/>
                      <a:pt x="1034" y="1978"/>
                    </a:cubicBezTo>
                    <a:cubicBezTo>
                      <a:pt x="1551" y="1978"/>
                      <a:pt x="2007" y="1491"/>
                      <a:pt x="2007" y="944"/>
                    </a:cubicBezTo>
                    <a:cubicBezTo>
                      <a:pt x="1977" y="444"/>
                      <a:pt x="1520" y="1"/>
                      <a:pt x="9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0"/>
              <p:cNvSpPr/>
              <p:nvPr/>
            </p:nvSpPr>
            <p:spPr>
              <a:xfrm>
                <a:off x="5861659" y="2084705"/>
                <a:ext cx="31430" cy="28188"/>
              </a:xfrm>
              <a:custGeom>
                <a:rect b="b" l="l" r="r" t="t"/>
                <a:pathLst>
                  <a:path extrusionOk="0" h="1991" w="2220">
                    <a:moveTo>
                      <a:pt x="1026" y="1"/>
                    </a:moveTo>
                    <a:cubicBezTo>
                      <a:pt x="778" y="1"/>
                      <a:pt x="533" y="101"/>
                      <a:pt x="335" y="314"/>
                    </a:cubicBezTo>
                    <a:cubicBezTo>
                      <a:pt x="183" y="435"/>
                      <a:pt x="122" y="618"/>
                      <a:pt x="0" y="770"/>
                    </a:cubicBezTo>
                    <a:cubicBezTo>
                      <a:pt x="31" y="1043"/>
                      <a:pt x="92" y="1286"/>
                      <a:pt x="244" y="1499"/>
                    </a:cubicBezTo>
                    <a:cubicBezTo>
                      <a:pt x="433" y="1821"/>
                      <a:pt x="753" y="1990"/>
                      <a:pt x="1085" y="1990"/>
                    </a:cubicBezTo>
                    <a:cubicBezTo>
                      <a:pt x="1285" y="1990"/>
                      <a:pt x="1489" y="1929"/>
                      <a:pt x="1672" y="1803"/>
                    </a:cubicBezTo>
                    <a:cubicBezTo>
                      <a:pt x="2128" y="1438"/>
                      <a:pt x="2219" y="830"/>
                      <a:pt x="1824" y="374"/>
                    </a:cubicBezTo>
                    <a:cubicBezTo>
                      <a:pt x="1597" y="131"/>
                      <a:pt x="1310" y="1"/>
                      <a:pt x="1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0"/>
              <p:cNvSpPr/>
              <p:nvPr/>
            </p:nvSpPr>
            <p:spPr>
              <a:xfrm>
                <a:off x="5893499" y="2091218"/>
                <a:ext cx="28414" cy="28060"/>
              </a:xfrm>
              <a:custGeom>
                <a:rect b="b" l="l" r="r" t="t"/>
                <a:pathLst>
                  <a:path extrusionOk="0" h="1982" w="2007">
                    <a:moveTo>
                      <a:pt x="1117" y="0"/>
                    </a:moveTo>
                    <a:cubicBezTo>
                      <a:pt x="1089" y="0"/>
                      <a:pt x="1062" y="2"/>
                      <a:pt x="1034" y="6"/>
                    </a:cubicBezTo>
                    <a:cubicBezTo>
                      <a:pt x="487" y="6"/>
                      <a:pt x="1" y="522"/>
                      <a:pt x="31" y="1039"/>
                    </a:cubicBezTo>
                    <a:cubicBezTo>
                      <a:pt x="31" y="1525"/>
                      <a:pt x="517" y="1981"/>
                      <a:pt x="1034" y="1981"/>
                    </a:cubicBezTo>
                    <a:cubicBezTo>
                      <a:pt x="1551" y="1981"/>
                      <a:pt x="2007" y="1495"/>
                      <a:pt x="2007" y="978"/>
                    </a:cubicBezTo>
                    <a:cubicBezTo>
                      <a:pt x="1978" y="462"/>
                      <a:pt x="1571" y="0"/>
                      <a:pt x="11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0"/>
              <p:cNvSpPr/>
              <p:nvPr/>
            </p:nvSpPr>
            <p:spPr>
              <a:xfrm>
                <a:off x="5577206" y="1521095"/>
                <a:ext cx="28414" cy="28853"/>
              </a:xfrm>
              <a:custGeom>
                <a:rect b="b" l="l" r="r" t="t"/>
                <a:pathLst>
                  <a:path extrusionOk="0" h="2038" w="2007">
                    <a:moveTo>
                      <a:pt x="986" y="0"/>
                    </a:moveTo>
                    <a:cubicBezTo>
                      <a:pt x="459" y="0"/>
                      <a:pt x="1" y="475"/>
                      <a:pt x="1" y="1035"/>
                    </a:cubicBezTo>
                    <a:cubicBezTo>
                      <a:pt x="1" y="1582"/>
                      <a:pt x="487" y="2038"/>
                      <a:pt x="1034" y="2038"/>
                    </a:cubicBezTo>
                    <a:cubicBezTo>
                      <a:pt x="1551" y="1977"/>
                      <a:pt x="2007" y="1521"/>
                      <a:pt x="2007" y="1035"/>
                    </a:cubicBezTo>
                    <a:cubicBezTo>
                      <a:pt x="2007" y="488"/>
                      <a:pt x="1551" y="1"/>
                      <a:pt x="1034" y="1"/>
                    </a:cubicBezTo>
                    <a:cubicBezTo>
                      <a:pt x="1018" y="1"/>
                      <a:pt x="1002" y="0"/>
                      <a:pt x="9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70"/>
              <p:cNvSpPr/>
              <p:nvPr/>
            </p:nvSpPr>
            <p:spPr>
              <a:xfrm>
                <a:off x="5723524" y="1963914"/>
                <a:ext cx="28414" cy="28414"/>
              </a:xfrm>
              <a:custGeom>
                <a:rect b="b" l="l" r="r" t="t"/>
                <a:pathLst>
                  <a:path extrusionOk="0" h="2007" w="2007">
                    <a:moveTo>
                      <a:pt x="973" y="1"/>
                    </a:moveTo>
                    <a:cubicBezTo>
                      <a:pt x="456" y="1"/>
                      <a:pt x="0" y="487"/>
                      <a:pt x="0" y="1034"/>
                    </a:cubicBezTo>
                    <a:cubicBezTo>
                      <a:pt x="31" y="1520"/>
                      <a:pt x="487" y="2007"/>
                      <a:pt x="973" y="2007"/>
                    </a:cubicBezTo>
                    <a:cubicBezTo>
                      <a:pt x="1520" y="2007"/>
                      <a:pt x="2006" y="1551"/>
                      <a:pt x="2006" y="1034"/>
                    </a:cubicBezTo>
                    <a:cubicBezTo>
                      <a:pt x="2006" y="487"/>
                      <a:pt x="152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0"/>
              <p:cNvSpPr/>
              <p:nvPr/>
            </p:nvSpPr>
            <p:spPr>
              <a:xfrm>
                <a:off x="5924490" y="2096456"/>
                <a:ext cx="28839" cy="28428"/>
              </a:xfrm>
              <a:custGeom>
                <a:rect b="b" l="l" r="r" t="t"/>
                <a:pathLst>
                  <a:path extrusionOk="0" h="2008" w="2037">
                    <a:moveTo>
                      <a:pt x="1003" y="0"/>
                    </a:moveTo>
                    <a:cubicBezTo>
                      <a:pt x="517" y="31"/>
                      <a:pt x="0" y="426"/>
                      <a:pt x="0" y="973"/>
                    </a:cubicBezTo>
                    <a:cubicBezTo>
                      <a:pt x="0" y="1520"/>
                      <a:pt x="456" y="2006"/>
                      <a:pt x="1003" y="2006"/>
                    </a:cubicBezTo>
                    <a:cubicBezTo>
                      <a:pt x="1019" y="2007"/>
                      <a:pt x="1034" y="2008"/>
                      <a:pt x="1049" y="2008"/>
                    </a:cubicBezTo>
                    <a:cubicBezTo>
                      <a:pt x="1550" y="2008"/>
                      <a:pt x="2037" y="1533"/>
                      <a:pt x="2037" y="973"/>
                    </a:cubicBezTo>
                    <a:cubicBezTo>
                      <a:pt x="2037" y="456"/>
                      <a:pt x="1520" y="0"/>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0"/>
              <p:cNvSpPr/>
              <p:nvPr/>
            </p:nvSpPr>
            <p:spPr>
              <a:xfrm>
                <a:off x="5836274" y="2049524"/>
                <a:ext cx="29249" cy="28004"/>
              </a:xfrm>
              <a:custGeom>
                <a:rect b="b" l="l" r="r" t="t"/>
                <a:pathLst>
                  <a:path extrusionOk="0" h="1978" w="2066">
                    <a:moveTo>
                      <a:pt x="1082" y="1"/>
                    </a:moveTo>
                    <a:cubicBezTo>
                      <a:pt x="1066" y="1"/>
                      <a:pt x="1050" y="1"/>
                      <a:pt x="1033" y="2"/>
                    </a:cubicBezTo>
                    <a:cubicBezTo>
                      <a:pt x="547" y="2"/>
                      <a:pt x="91" y="397"/>
                      <a:pt x="61" y="944"/>
                    </a:cubicBezTo>
                    <a:cubicBezTo>
                      <a:pt x="0" y="1431"/>
                      <a:pt x="456" y="1978"/>
                      <a:pt x="1003" y="1978"/>
                    </a:cubicBezTo>
                    <a:cubicBezTo>
                      <a:pt x="1520" y="1978"/>
                      <a:pt x="2037" y="1522"/>
                      <a:pt x="2037" y="975"/>
                    </a:cubicBezTo>
                    <a:cubicBezTo>
                      <a:pt x="2066" y="474"/>
                      <a:pt x="1609" y="1"/>
                      <a:pt x="10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0"/>
              <p:cNvSpPr/>
              <p:nvPr/>
            </p:nvSpPr>
            <p:spPr>
              <a:xfrm>
                <a:off x="5620245" y="1817610"/>
                <a:ext cx="28839" cy="28004"/>
              </a:xfrm>
              <a:custGeom>
                <a:rect b="b" l="l" r="r" t="t"/>
                <a:pathLst>
                  <a:path extrusionOk="0" h="1978" w="2037">
                    <a:moveTo>
                      <a:pt x="1034" y="0"/>
                    </a:moveTo>
                    <a:cubicBezTo>
                      <a:pt x="487" y="30"/>
                      <a:pt x="0" y="486"/>
                      <a:pt x="31" y="1003"/>
                    </a:cubicBezTo>
                    <a:cubicBezTo>
                      <a:pt x="31" y="1520"/>
                      <a:pt x="517" y="1976"/>
                      <a:pt x="1034" y="1976"/>
                    </a:cubicBezTo>
                    <a:cubicBezTo>
                      <a:pt x="1049" y="1977"/>
                      <a:pt x="1065" y="1977"/>
                      <a:pt x="1080" y="1977"/>
                    </a:cubicBezTo>
                    <a:cubicBezTo>
                      <a:pt x="1579" y="1977"/>
                      <a:pt x="2037" y="1504"/>
                      <a:pt x="2037" y="1003"/>
                    </a:cubicBezTo>
                    <a:cubicBezTo>
                      <a:pt x="2037" y="456"/>
                      <a:pt x="1551" y="0"/>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0"/>
              <p:cNvSpPr/>
              <p:nvPr/>
            </p:nvSpPr>
            <p:spPr>
              <a:xfrm>
                <a:off x="5805708" y="2043097"/>
                <a:ext cx="27989" cy="28414"/>
              </a:xfrm>
              <a:custGeom>
                <a:rect b="b" l="l" r="r" t="t"/>
                <a:pathLst>
                  <a:path extrusionOk="0" h="2007" w="1977">
                    <a:moveTo>
                      <a:pt x="1004" y="0"/>
                    </a:moveTo>
                    <a:cubicBezTo>
                      <a:pt x="457" y="0"/>
                      <a:pt x="1" y="456"/>
                      <a:pt x="1" y="1034"/>
                    </a:cubicBezTo>
                    <a:cubicBezTo>
                      <a:pt x="1" y="1520"/>
                      <a:pt x="457" y="1976"/>
                      <a:pt x="943" y="2006"/>
                    </a:cubicBezTo>
                    <a:cubicBezTo>
                      <a:pt x="1490" y="2006"/>
                      <a:pt x="1977" y="1550"/>
                      <a:pt x="1977" y="1034"/>
                    </a:cubicBezTo>
                    <a:cubicBezTo>
                      <a:pt x="1977" y="487"/>
                      <a:pt x="1521" y="0"/>
                      <a:pt x="10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0"/>
              <p:cNvSpPr/>
              <p:nvPr/>
            </p:nvSpPr>
            <p:spPr>
              <a:xfrm>
                <a:off x="5748908" y="2000921"/>
                <a:ext cx="28414" cy="28853"/>
              </a:xfrm>
              <a:custGeom>
                <a:rect b="b" l="l" r="r" t="t"/>
                <a:pathLst>
                  <a:path extrusionOk="0" h="2038" w="2007">
                    <a:moveTo>
                      <a:pt x="973" y="1"/>
                    </a:moveTo>
                    <a:cubicBezTo>
                      <a:pt x="457" y="61"/>
                      <a:pt x="1" y="548"/>
                      <a:pt x="31" y="1064"/>
                    </a:cubicBezTo>
                    <a:cubicBezTo>
                      <a:pt x="31" y="1551"/>
                      <a:pt x="517" y="2037"/>
                      <a:pt x="1004" y="2037"/>
                    </a:cubicBezTo>
                    <a:cubicBezTo>
                      <a:pt x="1551" y="2037"/>
                      <a:pt x="2007" y="1520"/>
                      <a:pt x="2007" y="1004"/>
                    </a:cubicBezTo>
                    <a:cubicBezTo>
                      <a:pt x="2007" y="456"/>
                      <a:pt x="152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0"/>
              <p:cNvSpPr/>
              <p:nvPr/>
            </p:nvSpPr>
            <p:spPr>
              <a:xfrm>
                <a:off x="5581510" y="1493998"/>
                <a:ext cx="27989" cy="24110"/>
              </a:xfrm>
              <a:custGeom>
                <a:rect b="b" l="l" r="r" t="t"/>
                <a:pathLst>
                  <a:path extrusionOk="0" h="1703" w="1977">
                    <a:moveTo>
                      <a:pt x="305" y="1"/>
                    </a:moveTo>
                    <a:lnTo>
                      <a:pt x="305" y="31"/>
                    </a:lnTo>
                    <a:cubicBezTo>
                      <a:pt x="122" y="213"/>
                      <a:pt x="1" y="487"/>
                      <a:pt x="1" y="760"/>
                    </a:cubicBezTo>
                    <a:cubicBezTo>
                      <a:pt x="31" y="1247"/>
                      <a:pt x="487" y="1703"/>
                      <a:pt x="973" y="1703"/>
                    </a:cubicBezTo>
                    <a:cubicBezTo>
                      <a:pt x="1521" y="1703"/>
                      <a:pt x="1976" y="1216"/>
                      <a:pt x="1976" y="669"/>
                    </a:cubicBezTo>
                    <a:cubicBezTo>
                      <a:pt x="1976" y="396"/>
                      <a:pt x="1855" y="183"/>
                      <a:pt x="1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0"/>
              <p:cNvSpPr/>
              <p:nvPr/>
            </p:nvSpPr>
            <p:spPr>
              <a:xfrm>
                <a:off x="5580222" y="1682463"/>
                <a:ext cx="28853" cy="28004"/>
              </a:xfrm>
              <a:custGeom>
                <a:rect b="b" l="l" r="r" t="t"/>
                <a:pathLst>
                  <a:path extrusionOk="0" h="1978" w="2038">
                    <a:moveTo>
                      <a:pt x="992" y="0"/>
                    </a:moveTo>
                    <a:cubicBezTo>
                      <a:pt x="975" y="0"/>
                      <a:pt x="959" y="1"/>
                      <a:pt x="943" y="2"/>
                    </a:cubicBezTo>
                    <a:cubicBezTo>
                      <a:pt x="456" y="2"/>
                      <a:pt x="1" y="519"/>
                      <a:pt x="1" y="1005"/>
                    </a:cubicBezTo>
                    <a:cubicBezTo>
                      <a:pt x="1" y="1522"/>
                      <a:pt x="517" y="1978"/>
                      <a:pt x="1034" y="1978"/>
                    </a:cubicBezTo>
                    <a:cubicBezTo>
                      <a:pt x="1581" y="1947"/>
                      <a:pt x="2037" y="1491"/>
                      <a:pt x="1976" y="1005"/>
                    </a:cubicBezTo>
                    <a:cubicBezTo>
                      <a:pt x="1976" y="474"/>
                      <a:pt x="1519" y="0"/>
                      <a:pt x="9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0"/>
              <p:cNvSpPr/>
              <p:nvPr/>
            </p:nvSpPr>
            <p:spPr>
              <a:xfrm>
                <a:off x="6173647" y="2139920"/>
                <a:ext cx="28414" cy="28414"/>
              </a:xfrm>
              <a:custGeom>
                <a:rect b="b" l="l" r="r" t="t"/>
                <a:pathLst>
                  <a:path extrusionOk="0" h="2007" w="2007">
                    <a:moveTo>
                      <a:pt x="1003" y="0"/>
                    </a:moveTo>
                    <a:cubicBezTo>
                      <a:pt x="456" y="0"/>
                      <a:pt x="0" y="487"/>
                      <a:pt x="0" y="1034"/>
                    </a:cubicBezTo>
                    <a:cubicBezTo>
                      <a:pt x="31" y="1520"/>
                      <a:pt x="456" y="2006"/>
                      <a:pt x="1003" y="2006"/>
                    </a:cubicBezTo>
                    <a:cubicBezTo>
                      <a:pt x="1520" y="2006"/>
                      <a:pt x="2006" y="1550"/>
                      <a:pt x="2006" y="1034"/>
                    </a:cubicBezTo>
                    <a:cubicBezTo>
                      <a:pt x="2006" y="487"/>
                      <a:pt x="1550" y="0"/>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0"/>
              <p:cNvSpPr/>
              <p:nvPr/>
            </p:nvSpPr>
            <p:spPr>
              <a:xfrm>
                <a:off x="6012705" y="2144224"/>
                <a:ext cx="27975" cy="28414"/>
              </a:xfrm>
              <a:custGeom>
                <a:rect b="b" l="l" r="r" t="t"/>
                <a:pathLst>
                  <a:path extrusionOk="0" h="2007" w="1976">
                    <a:moveTo>
                      <a:pt x="1003" y="0"/>
                    </a:moveTo>
                    <a:cubicBezTo>
                      <a:pt x="456" y="0"/>
                      <a:pt x="0" y="487"/>
                      <a:pt x="0" y="1034"/>
                    </a:cubicBezTo>
                    <a:cubicBezTo>
                      <a:pt x="0" y="1520"/>
                      <a:pt x="456" y="2006"/>
                      <a:pt x="973" y="2006"/>
                    </a:cubicBezTo>
                    <a:cubicBezTo>
                      <a:pt x="1490" y="2006"/>
                      <a:pt x="1976" y="1550"/>
                      <a:pt x="1976" y="1034"/>
                    </a:cubicBezTo>
                    <a:cubicBezTo>
                      <a:pt x="1976" y="487"/>
                      <a:pt x="1520" y="0"/>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0"/>
              <p:cNvSpPr/>
              <p:nvPr/>
            </p:nvSpPr>
            <p:spPr>
              <a:xfrm>
                <a:off x="6205063" y="2146347"/>
                <a:ext cx="28414" cy="28004"/>
              </a:xfrm>
              <a:custGeom>
                <a:rect b="b" l="l" r="r" t="t"/>
                <a:pathLst>
                  <a:path extrusionOk="0" h="1978" w="2007">
                    <a:moveTo>
                      <a:pt x="1052" y="1"/>
                    </a:moveTo>
                    <a:cubicBezTo>
                      <a:pt x="1036" y="1"/>
                      <a:pt x="1020" y="1"/>
                      <a:pt x="1003" y="2"/>
                    </a:cubicBezTo>
                    <a:cubicBezTo>
                      <a:pt x="486" y="2"/>
                      <a:pt x="0" y="489"/>
                      <a:pt x="31" y="1036"/>
                    </a:cubicBezTo>
                    <a:cubicBezTo>
                      <a:pt x="31" y="1522"/>
                      <a:pt x="517" y="1978"/>
                      <a:pt x="1003" y="1978"/>
                    </a:cubicBezTo>
                    <a:cubicBezTo>
                      <a:pt x="1550" y="1978"/>
                      <a:pt x="2006" y="1492"/>
                      <a:pt x="2006" y="944"/>
                    </a:cubicBezTo>
                    <a:cubicBezTo>
                      <a:pt x="2006" y="444"/>
                      <a:pt x="1550" y="1"/>
                      <a:pt x="10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0"/>
              <p:cNvSpPr/>
              <p:nvPr/>
            </p:nvSpPr>
            <p:spPr>
              <a:xfrm>
                <a:off x="5672316" y="1890762"/>
                <a:ext cx="29278" cy="28414"/>
              </a:xfrm>
              <a:custGeom>
                <a:rect b="b" l="l" r="r" t="t"/>
                <a:pathLst>
                  <a:path extrusionOk="0" h="2007" w="2068">
                    <a:moveTo>
                      <a:pt x="1064" y="0"/>
                    </a:moveTo>
                    <a:cubicBezTo>
                      <a:pt x="517" y="0"/>
                      <a:pt x="91" y="426"/>
                      <a:pt x="31" y="943"/>
                    </a:cubicBezTo>
                    <a:cubicBezTo>
                      <a:pt x="0" y="1490"/>
                      <a:pt x="456" y="1976"/>
                      <a:pt x="973" y="2006"/>
                    </a:cubicBezTo>
                    <a:cubicBezTo>
                      <a:pt x="1520" y="2006"/>
                      <a:pt x="2006" y="1550"/>
                      <a:pt x="2006" y="1034"/>
                    </a:cubicBezTo>
                    <a:cubicBezTo>
                      <a:pt x="2067" y="487"/>
                      <a:pt x="1611" y="0"/>
                      <a:pt x="1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0"/>
              <p:cNvSpPr/>
              <p:nvPr/>
            </p:nvSpPr>
            <p:spPr>
              <a:xfrm>
                <a:off x="6044120" y="2148527"/>
                <a:ext cx="28414" cy="28414"/>
              </a:xfrm>
              <a:custGeom>
                <a:rect b="b" l="l" r="r" t="t"/>
                <a:pathLst>
                  <a:path extrusionOk="0" h="2007" w="2007">
                    <a:moveTo>
                      <a:pt x="973" y="0"/>
                    </a:moveTo>
                    <a:cubicBezTo>
                      <a:pt x="456" y="0"/>
                      <a:pt x="0" y="487"/>
                      <a:pt x="0" y="1034"/>
                    </a:cubicBezTo>
                    <a:cubicBezTo>
                      <a:pt x="31" y="1550"/>
                      <a:pt x="486" y="2006"/>
                      <a:pt x="973" y="2006"/>
                    </a:cubicBezTo>
                    <a:cubicBezTo>
                      <a:pt x="1520" y="2006"/>
                      <a:pt x="2006" y="1550"/>
                      <a:pt x="2006" y="1034"/>
                    </a:cubicBezTo>
                    <a:cubicBezTo>
                      <a:pt x="2006" y="487"/>
                      <a:pt x="1520" y="31"/>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0"/>
              <p:cNvSpPr/>
              <p:nvPr/>
            </p:nvSpPr>
            <p:spPr>
              <a:xfrm>
                <a:off x="5626701" y="1785756"/>
                <a:ext cx="28414" cy="28867"/>
              </a:xfrm>
              <a:custGeom>
                <a:rect b="b" l="l" r="r" t="t"/>
                <a:pathLst>
                  <a:path extrusionOk="0" h="2039" w="2007">
                    <a:moveTo>
                      <a:pt x="973" y="1"/>
                    </a:moveTo>
                    <a:cubicBezTo>
                      <a:pt x="456" y="62"/>
                      <a:pt x="0" y="457"/>
                      <a:pt x="0" y="1004"/>
                    </a:cubicBezTo>
                    <a:cubicBezTo>
                      <a:pt x="0" y="1521"/>
                      <a:pt x="456" y="2037"/>
                      <a:pt x="973" y="2037"/>
                    </a:cubicBezTo>
                    <a:cubicBezTo>
                      <a:pt x="989" y="2038"/>
                      <a:pt x="1006" y="2039"/>
                      <a:pt x="1022" y="2039"/>
                    </a:cubicBezTo>
                    <a:cubicBezTo>
                      <a:pt x="1549" y="2039"/>
                      <a:pt x="2006" y="1565"/>
                      <a:pt x="2006" y="1034"/>
                    </a:cubicBezTo>
                    <a:cubicBezTo>
                      <a:pt x="2006" y="517"/>
                      <a:pt x="1520" y="62"/>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0"/>
              <p:cNvSpPr/>
              <p:nvPr/>
            </p:nvSpPr>
            <p:spPr>
              <a:xfrm>
                <a:off x="5698125" y="1928180"/>
                <a:ext cx="28428" cy="28428"/>
              </a:xfrm>
              <a:custGeom>
                <a:rect b="b" l="l" r="r" t="t"/>
                <a:pathLst>
                  <a:path extrusionOk="0" h="2008" w="2008">
                    <a:moveTo>
                      <a:pt x="1081" y="0"/>
                    </a:moveTo>
                    <a:cubicBezTo>
                      <a:pt x="1065" y="0"/>
                      <a:pt x="1050" y="1"/>
                      <a:pt x="1034" y="2"/>
                    </a:cubicBezTo>
                    <a:cubicBezTo>
                      <a:pt x="487" y="2"/>
                      <a:pt x="1" y="518"/>
                      <a:pt x="31" y="1035"/>
                    </a:cubicBezTo>
                    <a:cubicBezTo>
                      <a:pt x="31" y="1521"/>
                      <a:pt x="548" y="2008"/>
                      <a:pt x="1034" y="2008"/>
                    </a:cubicBezTo>
                    <a:cubicBezTo>
                      <a:pt x="1551" y="2008"/>
                      <a:pt x="2007" y="1491"/>
                      <a:pt x="2007" y="974"/>
                    </a:cubicBezTo>
                    <a:cubicBezTo>
                      <a:pt x="1978" y="445"/>
                      <a:pt x="1549" y="0"/>
                      <a:pt x="10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0"/>
              <p:cNvSpPr/>
              <p:nvPr/>
            </p:nvSpPr>
            <p:spPr>
              <a:xfrm>
                <a:off x="6075097" y="2154544"/>
                <a:ext cx="28853" cy="28414"/>
              </a:xfrm>
              <a:custGeom>
                <a:rect b="b" l="l" r="r" t="t"/>
                <a:pathLst>
                  <a:path extrusionOk="0" h="2007" w="2038">
                    <a:moveTo>
                      <a:pt x="1004" y="1"/>
                    </a:moveTo>
                    <a:cubicBezTo>
                      <a:pt x="457" y="31"/>
                      <a:pt x="1" y="487"/>
                      <a:pt x="1" y="973"/>
                    </a:cubicBezTo>
                    <a:cubicBezTo>
                      <a:pt x="1" y="1521"/>
                      <a:pt x="457" y="2007"/>
                      <a:pt x="1004" y="2007"/>
                    </a:cubicBezTo>
                    <a:cubicBezTo>
                      <a:pt x="1520" y="2007"/>
                      <a:pt x="2037" y="1551"/>
                      <a:pt x="2037" y="1004"/>
                    </a:cubicBezTo>
                    <a:cubicBezTo>
                      <a:pt x="2037" y="487"/>
                      <a:pt x="1520" y="31"/>
                      <a:pt x="1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0"/>
              <p:cNvSpPr/>
              <p:nvPr/>
            </p:nvSpPr>
            <p:spPr>
              <a:xfrm>
                <a:off x="5563870" y="1583473"/>
                <a:ext cx="30566" cy="29306"/>
              </a:xfrm>
              <a:custGeom>
                <a:rect b="b" l="l" r="r" t="t"/>
                <a:pathLst>
                  <a:path extrusionOk="0" h="2070" w="2159">
                    <a:moveTo>
                      <a:pt x="1118" y="1"/>
                    </a:moveTo>
                    <a:cubicBezTo>
                      <a:pt x="697" y="1"/>
                      <a:pt x="386" y="268"/>
                      <a:pt x="213" y="672"/>
                    </a:cubicBezTo>
                    <a:cubicBezTo>
                      <a:pt x="1" y="1127"/>
                      <a:pt x="183" y="1462"/>
                      <a:pt x="487" y="1766"/>
                    </a:cubicBezTo>
                    <a:cubicBezTo>
                      <a:pt x="608" y="1887"/>
                      <a:pt x="760" y="1948"/>
                      <a:pt x="912" y="2070"/>
                    </a:cubicBezTo>
                    <a:cubicBezTo>
                      <a:pt x="1125" y="2039"/>
                      <a:pt x="1368" y="1979"/>
                      <a:pt x="1551" y="1827"/>
                    </a:cubicBezTo>
                    <a:cubicBezTo>
                      <a:pt x="1915" y="1644"/>
                      <a:pt x="2159" y="1310"/>
                      <a:pt x="2067" y="854"/>
                    </a:cubicBezTo>
                    <a:cubicBezTo>
                      <a:pt x="2007" y="398"/>
                      <a:pt x="1703" y="64"/>
                      <a:pt x="1186" y="3"/>
                    </a:cubicBezTo>
                    <a:cubicBezTo>
                      <a:pt x="1163" y="1"/>
                      <a:pt x="1140" y="1"/>
                      <a:pt x="11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0"/>
              <p:cNvSpPr/>
              <p:nvPr/>
            </p:nvSpPr>
            <p:spPr>
              <a:xfrm>
                <a:off x="5571189" y="1552525"/>
                <a:ext cx="28414" cy="28004"/>
              </a:xfrm>
              <a:custGeom>
                <a:rect b="b" l="l" r="r" t="t"/>
                <a:pathLst>
                  <a:path extrusionOk="0" h="1978" w="2007">
                    <a:moveTo>
                      <a:pt x="1034" y="0"/>
                    </a:moveTo>
                    <a:cubicBezTo>
                      <a:pt x="578" y="0"/>
                      <a:pt x="31" y="456"/>
                      <a:pt x="0" y="943"/>
                    </a:cubicBezTo>
                    <a:cubicBezTo>
                      <a:pt x="0" y="1429"/>
                      <a:pt x="456" y="1946"/>
                      <a:pt x="943" y="1976"/>
                    </a:cubicBezTo>
                    <a:cubicBezTo>
                      <a:pt x="958" y="1977"/>
                      <a:pt x="973" y="1977"/>
                      <a:pt x="989" y="1977"/>
                    </a:cubicBezTo>
                    <a:cubicBezTo>
                      <a:pt x="1518" y="1977"/>
                      <a:pt x="2006" y="1475"/>
                      <a:pt x="2006" y="973"/>
                    </a:cubicBezTo>
                    <a:cubicBezTo>
                      <a:pt x="2006" y="517"/>
                      <a:pt x="1520" y="0"/>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0"/>
              <p:cNvSpPr/>
              <p:nvPr/>
            </p:nvSpPr>
            <p:spPr>
              <a:xfrm>
                <a:off x="5773868" y="2036995"/>
                <a:ext cx="29278" cy="28074"/>
              </a:xfrm>
              <a:custGeom>
                <a:rect b="b" l="l" r="r" t="t"/>
                <a:pathLst>
                  <a:path extrusionOk="0" h="1983" w="2068">
                    <a:moveTo>
                      <a:pt x="1041" y="1"/>
                    </a:moveTo>
                    <a:cubicBezTo>
                      <a:pt x="551" y="1"/>
                      <a:pt x="61" y="488"/>
                      <a:pt x="61" y="948"/>
                    </a:cubicBezTo>
                    <a:cubicBezTo>
                      <a:pt x="1" y="1465"/>
                      <a:pt x="517" y="1951"/>
                      <a:pt x="1004" y="1981"/>
                    </a:cubicBezTo>
                    <a:cubicBezTo>
                      <a:pt x="1018" y="1982"/>
                      <a:pt x="1033" y="1983"/>
                      <a:pt x="1047" y="1983"/>
                    </a:cubicBezTo>
                    <a:cubicBezTo>
                      <a:pt x="1492" y="1983"/>
                      <a:pt x="1978" y="1540"/>
                      <a:pt x="2037" y="1039"/>
                    </a:cubicBezTo>
                    <a:cubicBezTo>
                      <a:pt x="2068" y="583"/>
                      <a:pt x="1612" y="36"/>
                      <a:pt x="1125" y="6"/>
                    </a:cubicBezTo>
                    <a:cubicBezTo>
                      <a:pt x="1097" y="2"/>
                      <a:pt x="1069" y="1"/>
                      <a:pt x="10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0"/>
              <p:cNvSpPr/>
              <p:nvPr/>
            </p:nvSpPr>
            <p:spPr>
              <a:xfrm>
                <a:off x="5980851" y="2138631"/>
                <a:ext cx="28853" cy="28839"/>
              </a:xfrm>
              <a:custGeom>
                <a:rect b="b" l="l" r="r" t="t"/>
                <a:pathLst>
                  <a:path extrusionOk="0" h="2037" w="2038">
                    <a:moveTo>
                      <a:pt x="1034" y="0"/>
                    </a:moveTo>
                    <a:cubicBezTo>
                      <a:pt x="548" y="0"/>
                      <a:pt x="62" y="517"/>
                      <a:pt x="1" y="1034"/>
                    </a:cubicBezTo>
                    <a:cubicBezTo>
                      <a:pt x="1" y="1520"/>
                      <a:pt x="518" y="2037"/>
                      <a:pt x="1004" y="2037"/>
                    </a:cubicBezTo>
                    <a:cubicBezTo>
                      <a:pt x="1551" y="2037"/>
                      <a:pt x="2037" y="1489"/>
                      <a:pt x="2037" y="1003"/>
                    </a:cubicBezTo>
                    <a:cubicBezTo>
                      <a:pt x="2037" y="517"/>
                      <a:pt x="1521" y="0"/>
                      <a:pt x="1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0"/>
              <p:cNvSpPr/>
              <p:nvPr/>
            </p:nvSpPr>
            <p:spPr>
              <a:xfrm>
                <a:off x="5949449" y="2132586"/>
                <a:ext cx="29702" cy="27848"/>
              </a:xfrm>
              <a:custGeom>
                <a:rect b="b" l="l" r="r" t="t"/>
                <a:pathLst>
                  <a:path extrusionOk="0" h="1967" w="2098">
                    <a:moveTo>
                      <a:pt x="1018" y="1"/>
                    </a:moveTo>
                    <a:cubicBezTo>
                      <a:pt x="744" y="1"/>
                      <a:pt x="517" y="154"/>
                      <a:pt x="304" y="366"/>
                    </a:cubicBezTo>
                    <a:cubicBezTo>
                      <a:pt x="182" y="488"/>
                      <a:pt x="122" y="609"/>
                      <a:pt x="0" y="792"/>
                    </a:cubicBezTo>
                    <a:cubicBezTo>
                      <a:pt x="61" y="1005"/>
                      <a:pt x="61" y="1248"/>
                      <a:pt x="213" y="1430"/>
                    </a:cubicBezTo>
                    <a:cubicBezTo>
                      <a:pt x="395" y="1743"/>
                      <a:pt x="667" y="1966"/>
                      <a:pt x="1028" y="1966"/>
                    </a:cubicBezTo>
                    <a:cubicBezTo>
                      <a:pt x="1088" y="1966"/>
                      <a:pt x="1151" y="1960"/>
                      <a:pt x="1216" y="1947"/>
                    </a:cubicBezTo>
                    <a:cubicBezTo>
                      <a:pt x="1672" y="1886"/>
                      <a:pt x="2006" y="1582"/>
                      <a:pt x="2037" y="1096"/>
                    </a:cubicBezTo>
                    <a:cubicBezTo>
                      <a:pt x="2097" y="640"/>
                      <a:pt x="1824" y="275"/>
                      <a:pt x="1398" y="93"/>
                    </a:cubicBezTo>
                    <a:cubicBezTo>
                      <a:pt x="1261" y="29"/>
                      <a:pt x="1135" y="1"/>
                      <a:pt x="10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70"/>
              <p:cNvSpPr/>
              <p:nvPr/>
            </p:nvSpPr>
            <p:spPr>
              <a:xfrm>
                <a:off x="6236478" y="2151529"/>
                <a:ext cx="27112" cy="28853"/>
              </a:xfrm>
              <a:custGeom>
                <a:rect b="b" l="l" r="r" t="t"/>
                <a:pathLst>
                  <a:path extrusionOk="0" h="2038" w="1915">
                    <a:moveTo>
                      <a:pt x="1033" y="1"/>
                    </a:moveTo>
                    <a:cubicBezTo>
                      <a:pt x="547" y="1"/>
                      <a:pt x="61" y="518"/>
                      <a:pt x="0" y="1004"/>
                    </a:cubicBezTo>
                    <a:cubicBezTo>
                      <a:pt x="0" y="1490"/>
                      <a:pt x="456" y="1977"/>
                      <a:pt x="973" y="2037"/>
                    </a:cubicBezTo>
                    <a:cubicBezTo>
                      <a:pt x="1337" y="2037"/>
                      <a:pt x="1733" y="1764"/>
                      <a:pt x="1915" y="1430"/>
                    </a:cubicBezTo>
                    <a:lnTo>
                      <a:pt x="1915" y="609"/>
                    </a:lnTo>
                    <a:cubicBezTo>
                      <a:pt x="1763" y="275"/>
                      <a:pt x="1368" y="1"/>
                      <a:pt x="10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70"/>
              <p:cNvSpPr/>
              <p:nvPr/>
            </p:nvSpPr>
            <p:spPr>
              <a:xfrm>
                <a:off x="6106513" y="2160944"/>
                <a:ext cx="28414" cy="28060"/>
              </a:xfrm>
              <a:custGeom>
                <a:rect b="b" l="l" r="r" t="t"/>
                <a:pathLst>
                  <a:path extrusionOk="0" h="1982" w="2007">
                    <a:moveTo>
                      <a:pt x="954" y="0"/>
                    </a:moveTo>
                    <a:cubicBezTo>
                      <a:pt x="465" y="0"/>
                      <a:pt x="1" y="516"/>
                      <a:pt x="1" y="977"/>
                    </a:cubicBezTo>
                    <a:cubicBezTo>
                      <a:pt x="1" y="1464"/>
                      <a:pt x="487" y="1980"/>
                      <a:pt x="973" y="1980"/>
                    </a:cubicBezTo>
                    <a:cubicBezTo>
                      <a:pt x="989" y="1981"/>
                      <a:pt x="1004" y="1982"/>
                      <a:pt x="1019" y="1982"/>
                    </a:cubicBezTo>
                    <a:cubicBezTo>
                      <a:pt x="1520" y="1982"/>
                      <a:pt x="2006" y="1509"/>
                      <a:pt x="1976" y="1008"/>
                    </a:cubicBezTo>
                    <a:cubicBezTo>
                      <a:pt x="2007" y="521"/>
                      <a:pt x="1520" y="35"/>
                      <a:pt x="1034" y="5"/>
                    </a:cubicBezTo>
                    <a:cubicBezTo>
                      <a:pt x="1007" y="2"/>
                      <a:pt x="981" y="0"/>
                      <a:pt x="9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0"/>
              <p:cNvSpPr/>
              <p:nvPr/>
            </p:nvSpPr>
            <p:spPr>
              <a:xfrm>
                <a:off x="5666724" y="1922602"/>
                <a:ext cx="28414" cy="27989"/>
              </a:xfrm>
              <a:custGeom>
                <a:rect b="b" l="l" r="r" t="t"/>
                <a:pathLst>
                  <a:path extrusionOk="0" h="1977" w="2007">
                    <a:moveTo>
                      <a:pt x="1003" y="1"/>
                    </a:moveTo>
                    <a:cubicBezTo>
                      <a:pt x="486" y="1"/>
                      <a:pt x="0" y="456"/>
                      <a:pt x="0" y="973"/>
                    </a:cubicBezTo>
                    <a:cubicBezTo>
                      <a:pt x="0" y="1520"/>
                      <a:pt x="486" y="1976"/>
                      <a:pt x="1003" y="1976"/>
                    </a:cubicBezTo>
                    <a:cubicBezTo>
                      <a:pt x="1520" y="1976"/>
                      <a:pt x="2006" y="1520"/>
                      <a:pt x="2006" y="973"/>
                    </a:cubicBezTo>
                    <a:cubicBezTo>
                      <a:pt x="2006" y="456"/>
                      <a:pt x="1550" y="1"/>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0"/>
              <p:cNvSpPr/>
              <p:nvPr/>
            </p:nvSpPr>
            <p:spPr>
              <a:xfrm>
                <a:off x="5596149" y="1781027"/>
                <a:ext cx="27126" cy="27550"/>
              </a:xfrm>
              <a:custGeom>
                <a:rect b="b" l="l" r="r" t="t"/>
                <a:pathLst>
                  <a:path extrusionOk="0" h="1946" w="1916">
                    <a:moveTo>
                      <a:pt x="973" y="0"/>
                    </a:moveTo>
                    <a:cubicBezTo>
                      <a:pt x="487" y="0"/>
                      <a:pt x="0" y="426"/>
                      <a:pt x="0" y="943"/>
                    </a:cubicBezTo>
                    <a:cubicBezTo>
                      <a:pt x="0" y="1459"/>
                      <a:pt x="395" y="1946"/>
                      <a:pt x="942" y="1946"/>
                    </a:cubicBezTo>
                    <a:cubicBezTo>
                      <a:pt x="1429" y="1946"/>
                      <a:pt x="1915" y="1520"/>
                      <a:pt x="1915" y="1003"/>
                    </a:cubicBezTo>
                    <a:cubicBezTo>
                      <a:pt x="1915" y="456"/>
                      <a:pt x="1459" y="0"/>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0"/>
              <p:cNvSpPr/>
              <p:nvPr/>
            </p:nvSpPr>
            <p:spPr>
              <a:xfrm>
                <a:off x="5717932" y="1995754"/>
                <a:ext cx="27550" cy="27565"/>
              </a:xfrm>
              <a:custGeom>
                <a:rect b="b" l="l" r="r" t="t"/>
                <a:pathLst>
                  <a:path extrusionOk="0" h="1947" w="1946">
                    <a:moveTo>
                      <a:pt x="1003" y="1"/>
                    </a:moveTo>
                    <a:cubicBezTo>
                      <a:pt x="456" y="1"/>
                      <a:pt x="0" y="426"/>
                      <a:pt x="0" y="943"/>
                    </a:cubicBezTo>
                    <a:cubicBezTo>
                      <a:pt x="0" y="1490"/>
                      <a:pt x="426" y="1946"/>
                      <a:pt x="973" y="1946"/>
                    </a:cubicBezTo>
                    <a:cubicBezTo>
                      <a:pt x="1490" y="1946"/>
                      <a:pt x="1946" y="1521"/>
                      <a:pt x="1946" y="973"/>
                    </a:cubicBezTo>
                    <a:cubicBezTo>
                      <a:pt x="1946" y="457"/>
                      <a:pt x="1490" y="1"/>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0"/>
              <p:cNvSpPr/>
              <p:nvPr/>
            </p:nvSpPr>
            <p:spPr>
              <a:xfrm>
                <a:off x="5555701" y="1645044"/>
                <a:ext cx="27550" cy="27550"/>
              </a:xfrm>
              <a:custGeom>
                <a:rect b="b" l="l" r="r" t="t"/>
                <a:pathLst>
                  <a:path extrusionOk="0" h="1946" w="1946">
                    <a:moveTo>
                      <a:pt x="942" y="0"/>
                    </a:moveTo>
                    <a:cubicBezTo>
                      <a:pt x="426" y="0"/>
                      <a:pt x="0" y="456"/>
                      <a:pt x="0" y="973"/>
                    </a:cubicBezTo>
                    <a:cubicBezTo>
                      <a:pt x="0" y="1520"/>
                      <a:pt x="456" y="1946"/>
                      <a:pt x="973" y="1946"/>
                    </a:cubicBezTo>
                    <a:cubicBezTo>
                      <a:pt x="1520" y="1946"/>
                      <a:pt x="1945" y="1459"/>
                      <a:pt x="1945" y="943"/>
                    </a:cubicBezTo>
                    <a:cubicBezTo>
                      <a:pt x="1885" y="456"/>
                      <a:pt x="1429"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0"/>
              <p:cNvSpPr/>
              <p:nvPr/>
            </p:nvSpPr>
            <p:spPr>
              <a:xfrm>
                <a:off x="5560429" y="1612765"/>
                <a:ext cx="29702" cy="28457"/>
              </a:xfrm>
              <a:custGeom>
                <a:rect b="b" l="l" r="r" t="t"/>
                <a:pathLst>
                  <a:path extrusionOk="0" h="2010" w="2098">
                    <a:moveTo>
                      <a:pt x="1155" y="1"/>
                    </a:moveTo>
                    <a:cubicBezTo>
                      <a:pt x="943" y="62"/>
                      <a:pt x="760" y="122"/>
                      <a:pt x="578" y="183"/>
                    </a:cubicBezTo>
                    <a:cubicBezTo>
                      <a:pt x="152" y="426"/>
                      <a:pt x="0" y="791"/>
                      <a:pt x="92" y="1247"/>
                    </a:cubicBezTo>
                    <a:cubicBezTo>
                      <a:pt x="183" y="1703"/>
                      <a:pt x="487" y="1976"/>
                      <a:pt x="943" y="2007"/>
                    </a:cubicBezTo>
                    <a:cubicBezTo>
                      <a:pt x="975" y="2009"/>
                      <a:pt x="1007" y="2010"/>
                      <a:pt x="1037" y="2010"/>
                    </a:cubicBezTo>
                    <a:cubicBezTo>
                      <a:pt x="1500" y="2010"/>
                      <a:pt x="1803" y="1796"/>
                      <a:pt x="1946" y="1369"/>
                    </a:cubicBezTo>
                    <a:cubicBezTo>
                      <a:pt x="2098" y="913"/>
                      <a:pt x="1976" y="578"/>
                      <a:pt x="1611" y="274"/>
                    </a:cubicBezTo>
                    <a:cubicBezTo>
                      <a:pt x="1429" y="153"/>
                      <a:pt x="1277" y="62"/>
                      <a:pt x="1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0"/>
              <p:cNvSpPr/>
              <p:nvPr/>
            </p:nvSpPr>
            <p:spPr>
              <a:xfrm>
                <a:off x="5641325" y="1885170"/>
                <a:ext cx="28414" cy="27565"/>
              </a:xfrm>
              <a:custGeom>
                <a:rect b="b" l="l" r="r" t="t"/>
                <a:pathLst>
                  <a:path extrusionOk="0" h="1947" w="2007">
                    <a:moveTo>
                      <a:pt x="1004" y="0"/>
                    </a:moveTo>
                    <a:cubicBezTo>
                      <a:pt x="487" y="0"/>
                      <a:pt x="31" y="486"/>
                      <a:pt x="31" y="973"/>
                    </a:cubicBezTo>
                    <a:cubicBezTo>
                      <a:pt x="1" y="1490"/>
                      <a:pt x="457" y="1945"/>
                      <a:pt x="973" y="1945"/>
                    </a:cubicBezTo>
                    <a:cubicBezTo>
                      <a:pt x="991" y="1946"/>
                      <a:pt x="1008" y="1947"/>
                      <a:pt x="1025" y="1947"/>
                    </a:cubicBezTo>
                    <a:cubicBezTo>
                      <a:pt x="1549" y="1947"/>
                      <a:pt x="1976" y="1504"/>
                      <a:pt x="1976" y="1003"/>
                    </a:cubicBezTo>
                    <a:cubicBezTo>
                      <a:pt x="2007" y="486"/>
                      <a:pt x="1551" y="0"/>
                      <a:pt x="10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0"/>
              <p:cNvSpPr/>
              <p:nvPr/>
            </p:nvSpPr>
            <p:spPr>
              <a:xfrm>
                <a:off x="5692108" y="1959610"/>
                <a:ext cx="27989" cy="27550"/>
              </a:xfrm>
              <a:custGeom>
                <a:rect b="b" l="l" r="r" t="t"/>
                <a:pathLst>
                  <a:path extrusionOk="0" h="1946" w="1977">
                    <a:moveTo>
                      <a:pt x="1004" y="1"/>
                    </a:moveTo>
                    <a:cubicBezTo>
                      <a:pt x="456" y="31"/>
                      <a:pt x="0" y="487"/>
                      <a:pt x="61" y="1004"/>
                    </a:cubicBezTo>
                    <a:cubicBezTo>
                      <a:pt x="61" y="1520"/>
                      <a:pt x="517" y="1946"/>
                      <a:pt x="1034" y="1946"/>
                    </a:cubicBezTo>
                    <a:cubicBezTo>
                      <a:pt x="1581" y="1946"/>
                      <a:pt x="1976" y="1490"/>
                      <a:pt x="1976" y="943"/>
                    </a:cubicBezTo>
                    <a:cubicBezTo>
                      <a:pt x="1976" y="426"/>
                      <a:pt x="1520" y="1"/>
                      <a:pt x="1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0"/>
              <p:cNvSpPr/>
              <p:nvPr/>
            </p:nvSpPr>
            <p:spPr>
              <a:xfrm>
                <a:off x="6201184" y="2177352"/>
                <a:ext cx="27989" cy="27989"/>
              </a:xfrm>
              <a:custGeom>
                <a:rect b="b" l="l" r="r" t="t"/>
                <a:pathLst>
                  <a:path extrusionOk="0" h="1977" w="1977">
                    <a:moveTo>
                      <a:pt x="973" y="1"/>
                    </a:moveTo>
                    <a:cubicBezTo>
                      <a:pt x="457" y="1"/>
                      <a:pt x="1" y="457"/>
                      <a:pt x="1" y="1004"/>
                    </a:cubicBezTo>
                    <a:cubicBezTo>
                      <a:pt x="1" y="1520"/>
                      <a:pt x="457" y="1976"/>
                      <a:pt x="973" y="1976"/>
                    </a:cubicBezTo>
                    <a:cubicBezTo>
                      <a:pt x="1520" y="1976"/>
                      <a:pt x="1976" y="1520"/>
                      <a:pt x="1976" y="1004"/>
                    </a:cubicBezTo>
                    <a:cubicBezTo>
                      <a:pt x="1976" y="457"/>
                      <a:pt x="152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0"/>
              <p:cNvSpPr/>
              <p:nvPr/>
            </p:nvSpPr>
            <p:spPr>
              <a:xfrm>
                <a:off x="6169768" y="2171760"/>
                <a:ext cx="27550" cy="27126"/>
              </a:xfrm>
              <a:custGeom>
                <a:rect b="b" l="l" r="r" t="t"/>
                <a:pathLst>
                  <a:path extrusionOk="0" h="1916" w="1946">
                    <a:moveTo>
                      <a:pt x="973" y="1"/>
                    </a:moveTo>
                    <a:cubicBezTo>
                      <a:pt x="426" y="1"/>
                      <a:pt x="1" y="426"/>
                      <a:pt x="1" y="973"/>
                    </a:cubicBezTo>
                    <a:cubicBezTo>
                      <a:pt x="1" y="1520"/>
                      <a:pt x="457" y="1915"/>
                      <a:pt x="1004" y="1915"/>
                    </a:cubicBezTo>
                    <a:cubicBezTo>
                      <a:pt x="1520" y="1915"/>
                      <a:pt x="1946" y="1460"/>
                      <a:pt x="1946" y="943"/>
                    </a:cubicBezTo>
                    <a:cubicBezTo>
                      <a:pt x="1916" y="396"/>
                      <a:pt x="146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0"/>
              <p:cNvSpPr/>
              <p:nvPr/>
            </p:nvSpPr>
            <p:spPr>
              <a:xfrm>
                <a:off x="5920186" y="2128367"/>
                <a:ext cx="29278" cy="27536"/>
              </a:xfrm>
              <a:custGeom>
                <a:rect b="b" l="l" r="r" t="t"/>
                <a:pathLst>
                  <a:path extrusionOk="0" h="1945" w="2068">
                    <a:moveTo>
                      <a:pt x="1065" y="1"/>
                    </a:moveTo>
                    <a:cubicBezTo>
                      <a:pt x="987" y="1"/>
                      <a:pt x="905" y="9"/>
                      <a:pt x="821" y="26"/>
                    </a:cubicBezTo>
                    <a:cubicBezTo>
                      <a:pt x="365" y="87"/>
                      <a:pt x="91" y="421"/>
                      <a:pt x="61" y="877"/>
                    </a:cubicBezTo>
                    <a:cubicBezTo>
                      <a:pt x="0" y="1394"/>
                      <a:pt x="243" y="1728"/>
                      <a:pt x="699" y="1880"/>
                    </a:cubicBezTo>
                    <a:cubicBezTo>
                      <a:pt x="828" y="1923"/>
                      <a:pt x="947" y="1944"/>
                      <a:pt x="1058" y="1944"/>
                    </a:cubicBezTo>
                    <a:cubicBezTo>
                      <a:pt x="1342" y="1944"/>
                      <a:pt x="1575" y="1808"/>
                      <a:pt x="1794" y="1546"/>
                    </a:cubicBezTo>
                    <a:cubicBezTo>
                      <a:pt x="1915" y="1394"/>
                      <a:pt x="1976" y="1242"/>
                      <a:pt x="2067" y="1090"/>
                    </a:cubicBezTo>
                    <a:cubicBezTo>
                      <a:pt x="1976" y="877"/>
                      <a:pt x="1945" y="695"/>
                      <a:pt x="1885" y="512"/>
                    </a:cubicBezTo>
                    <a:cubicBezTo>
                      <a:pt x="1687" y="166"/>
                      <a:pt x="14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0"/>
              <p:cNvSpPr/>
              <p:nvPr/>
            </p:nvSpPr>
            <p:spPr>
              <a:xfrm>
                <a:off x="5889195" y="2122194"/>
                <a:ext cx="27989" cy="27282"/>
              </a:xfrm>
              <a:custGeom>
                <a:rect b="b" l="l" r="r" t="t"/>
                <a:pathLst>
                  <a:path extrusionOk="0" h="1927" w="1977">
                    <a:moveTo>
                      <a:pt x="936" y="1"/>
                    </a:moveTo>
                    <a:cubicBezTo>
                      <a:pt x="434" y="1"/>
                      <a:pt x="31" y="434"/>
                      <a:pt x="31" y="948"/>
                    </a:cubicBezTo>
                    <a:cubicBezTo>
                      <a:pt x="1" y="1465"/>
                      <a:pt x="457" y="1921"/>
                      <a:pt x="973" y="1921"/>
                    </a:cubicBezTo>
                    <a:cubicBezTo>
                      <a:pt x="1006" y="1925"/>
                      <a:pt x="1039" y="1926"/>
                      <a:pt x="1071" y="1926"/>
                    </a:cubicBezTo>
                    <a:cubicBezTo>
                      <a:pt x="1574" y="1926"/>
                      <a:pt x="1976" y="1493"/>
                      <a:pt x="1976" y="979"/>
                    </a:cubicBezTo>
                    <a:cubicBezTo>
                      <a:pt x="1976" y="492"/>
                      <a:pt x="1520" y="36"/>
                      <a:pt x="1034" y="6"/>
                    </a:cubicBezTo>
                    <a:cubicBezTo>
                      <a:pt x="1001" y="2"/>
                      <a:pt x="968" y="1"/>
                      <a:pt x="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0"/>
              <p:cNvSpPr/>
              <p:nvPr/>
            </p:nvSpPr>
            <p:spPr>
              <a:xfrm>
                <a:off x="5831970" y="2080345"/>
                <a:ext cx="29264" cy="27777"/>
              </a:xfrm>
              <a:custGeom>
                <a:rect b="b" l="l" r="r" t="t"/>
                <a:pathLst>
                  <a:path extrusionOk="0" h="1962" w="2067">
                    <a:moveTo>
                      <a:pt x="987" y="1"/>
                    </a:moveTo>
                    <a:cubicBezTo>
                      <a:pt x="924" y="1"/>
                      <a:pt x="858" y="5"/>
                      <a:pt x="790" y="14"/>
                    </a:cubicBezTo>
                    <a:cubicBezTo>
                      <a:pt x="334" y="105"/>
                      <a:pt x="91" y="439"/>
                      <a:pt x="30" y="895"/>
                    </a:cubicBezTo>
                    <a:cubicBezTo>
                      <a:pt x="0" y="1382"/>
                      <a:pt x="243" y="1746"/>
                      <a:pt x="699" y="1898"/>
                    </a:cubicBezTo>
                    <a:cubicBezTo>
                      <a:pt x="826" y="1940"/>
                      <a:pt x="943" y="1962"/>
                      <a:pt x="1053" y="1962"/>
                    </a:cubicBezTo>
                    <a:cubicBezTo>
                      <a:pt x="1338" y="1962"/>
                      <a:pt x="1574" y="1819"/>
                      <a:pt x="1793" y="1533"/>
                    </a:cubicBezTo>
                    <a:cubicBezTo>
                      <a:pt x="1915" y="1382"/>
                      <a:pt x="1976" y="1230"/>
                      <a:pt x="2067" y="1078"/>
                    </a:cubicBezTo>
                    <a:cubicBezTo>
                      <a:pt x="2037" y="926"/>
                      <a:pt x="1976" y="743"/>
                      <a:pt x="1854" y="530"/>
                    </a:cubicBezTo>
                    <a:cubicBezTo>
                      <a:pt x="1671" y="164"/>
                      <a:pt x="1376" y="1"/>
                      <a:pt x="9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0"/>
              <p:cNvSpPr/>
              <p:nvPr/>
            </p:nvSpPr>
            <p:spPr>
              <a:xfrm>
                <a:off x="5801404" y="2074937"/>
                <a:ext cx="27565" cy="27126"/>
              </a:xfrm>
              <a:custGeom>
                <a:rect b="b" l="l" r="r" t="t"/>
                <a:pathLst>
                  <a:path extrusionOk="0" h="1916" w="1947">
                    <a:moveTo>
                      <a:pt x="1004" y="1"/>
                    </a:moveTo>
                    <a:cubicBezTo>
                      <a:pt x="457" y="1"/>
                      <a:pt x="1" y="457"/>
                      <a:pt x="1" y="943"/>
                    </a:cubicBezTo>
                    <a:cubicBezTo>
                      <a:pt x="1" y="1460"/>
                      <a:pt x="427" y="1915"/>
                      <a:pt x="943" y="1915"/>
                    </a:cubicBezTo>
                    <a:cubicBezTo>
                      <a:pt x="1490" y="1915"/>
                      <a:pt x="1946" y="1520"/>
                      <a:pt x="1946" y="973"/>
                    </a:cubicBezTo>
                    <a:cubicBezTo>
                      <a:pt x="1946" y="457"/>
                      <a:pt x="1521" y="1"/>
                      <a:pt x="1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0"/>
              <p:cNvSpPr/>
              <p:nvPr/>
            </p:nvSpPr>
            <p:spPr>
              <a:xfrm>
                <a:off x="5575918" y="1713892"/>
                <a:ext cx="27989" cy="27989"/>
              </a:xfrm>
              <a:custGeom>
                <a:rect b="b" l="l" r="r" t="t"/>
                <a:pathLst>
                  <a:path extrusionOk="0" h="1977" w="1977">
                    <a:moveTo>
                      <a:pt x="1004" y="1"/>
                    </a:moveTo>
                    <a:cubicBezTo>
                      <a:pt x="457" y="1"/>
                      <a:pt x="1" y="457"/>
                      <a:pt x="1" y="973"/>
                    </a:cubicBezTo>
                    <a:cubicBezTo>
                      <a:pt x="1" y="1520"/>
                      <a:pt x="457" y="1976"/>
                      <a:pt x="1004" y="1976"/>
                    </a:cubicBezTo>
                    <a:cubicBezTo>
                      <a:pt x="1520" y="1976"/>
                      <a:pt x="1976" y="1520"/>
                      <a:pt x="1976" y="973"/>
                    </a:cubicBezTo>
                    <a:cubicBezTo>
                      <a:pt x="1976" y="457"/>
                      <a:pt x="1520" y="1"/>
                      <a:pt x="1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0"/>
              <p:cNvSpPr/>
              <p:nvPr/>
            </p:nvSpPr>
            <p:spPr>
              <a:xfrm>
                <a:off x="5615941" y="1849691"/>
                <a:ext cx="28839" cy="27437"/>
              </a:xfrm>
              <a:custGeom>
                <a:rect b="b" l="l" r="r" t="t"/>
                <a:pathLst>
                  <a:path extrusionOk="0" h="1938" w="2037">
                    <a:moveTo>
                      <a:pt x="980" y="1"/>
                    </a:moveTo>
                    <a:cubicBezTo>
                      <a:pt x="918" y="1"/>
                      <a:pt x="855" y="5"/>
                      <a:pt x="791" y="14"/>
                    </a:cubicBezTo>
                    <a:cubicBezTo>
                      <a:pt x="335" y="105"/>
                      <a:pt x="61" y="439"/>
                      <a:pt x="31" y="895"/>
                    </a:cubicBezTo>
                    <a:cubicBezTo>
                      <a:pt x="0" y="1381"/>
                      <a:pt x="213" y="1716"/>
                      <a:pt x="669" y="1868"/>
                    </a:cubicBezTo>
                    <a:cubicBezTo>
                      <a:pt x="806" y="1914"/>
                      <a:pt x="935" y="1937"/>
                      <a:pt x="1057" y="1937"/>
                    </a:cubicBezTo>
                    <a:cubicBezTo>
                      <a:pt x="1339" y="1937"/>
                      <a:pt x="1581" y="1810"/>
                      <a:pt x="1794" y="1533"/>
                    </a:cubicBezTo>
                    <a:cubicBezTo>
                      <a:pt x="1885" y="1381"/>
                      <a:pt x="1976" y="1230"/>
                      <a:pt x="2037" y="1078"/>
                    </a:cubicBezTo>
                    <a:cubicBezTo>
                      <a:pt x="2007" y="895"/>
                      <a:pt x="1976" y="713"/>
                      <a:pt x="1855" y="500"/>
                    </a:cubicBezTo>
                    <a:cubicBezTo>
                      <a:pt x="1672" y="161"/>
                      <a:pt x="1355" y="1"/>
                      <a:pt x="9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0"/>
              <p:cNvSpPr/>
              <p:nvPr/>
            </p:nvSpPr>
            <p:spPr>
              <a:xfrm>
                <a:off x="5610773" y="1881715"/>
                <a:ext cx="26701" cy="26276"/>
              </a:xfrm>
              <a:custGeom>
                <a:rect b="b" l="l" r="r" t="t"/>
                <a:pathLst>
                  <a:path extrusionOk="0" h="1856" w="1886">
                    <a:moveTo>
                      <a:pt x="973" y="1"/>
                    </a:moveTo>
                    <a:cubicBezTo>
                      <a:pt x="365" y="1"/>
                      <a:pt x="1" y="335"/>
                      <a:pt x="1" y="943"/>
                    </a:cubicBezTo>
                    <a:cubicBezTo>
                      <a:pt x="61" y="1521"/>
                      <a:pt x="396" y="1855"/>
                      <a:pt x="973" y="1855"/>
                    </a:cubicBezTo>
                    <a:cubicBezTo>
                      <a:pt x="1520" y="1825"/>
                      <a:pt x="1885" y="1490"/>
                      <a:pt x="1885" y="943"/>
                    </a:cubicBezTo>
                    <a:cubicBezTo>
                      <a:pt x="1885" y="366"/>
                      <a:pt x="1520"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0"/>
              <p:cNvSpPr/>
              <p:nvPr/>
            </p:nvSpPr>
            <p:spPr>
              <a:xfrm>
                <a:off x="5770852" y="2069345"/>
                <a:ext cx="26262" cy="26262"/>
              </a:xfrm>
              <a:custGeom>
                <a:rect b="b" l="l" r="r" t="t"/>
                <a:pathLst>
                  <a:path extrusionOk="0" h="1855" w="1855">
                    <a:moveTo>
                      <a:pt x="943" y="0"/>
                    </a:moveTo>
                    <a:cubicBezTo>
                      <a:pt x="366" y="0"/>
                      <a:pt x="1" y="335"/>
                      <a:pt x="1" y="912"/>
                    </a:cubicBezTo>
                    <a:cubicBezTo>
                      <a:pt x="1" y="1490"/>
                      <a:pt x="335" y="1855"/>
                      <a:pt x="943" y="1855"/>
                    </a:cubicBezTo>
                    <a:cubicBezTo>
                      <a:pt x="1521" y="1855"/>
                      <a:pt x="1855" y="1520"/>
                      <a:pt x="1855" y="943"/>
                    </a:cubicBezTo>
                    <a:cubicBezTo>
                      <a:pt x="1855" y="396"/>
                      <a:pt x="1521"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0"/>
              <p:cNvSpPr/>
              <p:nvPr/>
            </p:nvSpPr>
            <p:spPr>
              <a:xfrm>
                <a:off x="5590557" y="1813306"/>
                <a:ext cx="26262" cy="25823"/>
              </a:xfrm>
              <a:custGeom>
                <a:rect b="b" l="l" r="r" t="t"/>
                <a:pathLst>
                  <a:path extrusionOk="0" h="1824" w="1855">
                    <a:moveTo>
                      <a:pt x="912" y="0"/>
                    </a:moveTo>
                    <a:cubicBezTo>
                      <a:pt x="334" y="0"/>
                      <a:pt x="0" y="334"/>
                      <a:pt x="0" y="912"/>
                    </a:cubicBezTo>
                    <a:cubicBezTo>
                      <a:pt x="0" y="1489"/>
                      <a:pt x="395" y="1824"/>
                      <a:pt x="942" y="1824"/>
                    </a:cubicBezTo>
                    <a:cubicBezTo>
                      <a:pt x="1520" y="1824"/>
                      <a:pt x="1854" y="1459"/>
                      <a:pt x="1854" y="882"/>
                    </a:cubicBezTo>
                    <a:cubicBezTo>
                      <a:pt x="1854" y="304"/>
                      <a:pt x="1489"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0"/>
              <p:cNvSpPr/>
              <p:nvPr/>
            </p:nvSpPr>
            <p:spPr>
              <a:xfrm>
                <a:off x="5687380" y="1990162"/>
                <a:ext cx="26262" cy="26701"/>
              </a:xfrm>
              <a:custGeom>
                <a:rect b="b" l="l" r="r" t="t"/>
                <a:pathLst>
                  <a:path extrusionOk="0" h="1886" w="1855">
                    <a:moveTo>
                      <a:pt x="942" y="1"/>
                    </a:moveTo>
                    <a:cubicBezTo>
                      <a:pt x="395" y="1"/>
                      <a:pt x="0" y="365"/>
                      <a:pt x="0" y="913"/>
                    </a:cubicBezTo>
                    <a:cubicBezTo>
                      <a:pt x="0" y="1490"/>
                      <a:pt x="395" y="1885"/>
                      <a:pt x="942" y="1885"/>
                    </a:cubicBezTo>
                    <a:cubicBezTo>
                      <a:pt x="1520" y="1885"/>
                      <a:pt x="1854" y="1520"/>
                      <a:pt x="1854" y="973"/>
                    </a:cubicBezTo>
                    <a:cubicBezTo>
                      <a:pt x="1854" y="396"/>
                      <a:pt x="1520" y="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0"/>
              <p:cNvSpPr/>
              <p:nvPr/>
            </p:nvSpPr>
            <p:spPr>
              <a:xfrm>
                <a:off x="5946858" y="2164412"/>
                <a:ext cx="27126" cy="26758"/>
              </a:xfrm>
              <a:custGeom>
                <a:rect b="b" l="l" r="r" t="t"/>
                <a:pathLst>
                  <a:path extrusionOk="0" h="1890" w="1916">
                    <a:moveTo>
                      <a:pt x="989" y="1"/>
                    </a:moveTo>
                    <a:cubicBezTo>
                      <a:pt x="424" y="1"/>
                      <a:pt x="60" y="331"/>
                      <a:pt x="31" y="884"/>
                    </a:cubicBezTo>
                    <a:cubicBezTo>
                      <a:pt x="1" y="1462"/>
                      <a:pt x="305" y="1827"/>
                      <a:pt x="852" y="1887"/>
                    </a:cubicBezTo>
                    <a:cubicBezTo>
                      <a:pt x="878" y="1889"/>
                      <a:pt x="904" y="1889"/>
                      <a:pt x="930" y="1889"/>
                    </a:cubicBezTo>
                    <a:cubicBezTo>
                      <a:pt x="1465" y="1889"/>
                      <a:pt x="1827" y="1587"/>
                      <a:pt x="1885" y="1036"/>
                    </a:cubicBezTo>
                    <a:cubicBezTo>
                      <a:pt x="1916" y="428"/>
                      <a:pt x="1581" y="64"/>
                      <a:pt x="1065" y="3"/>
                    </a:cubicBezTo>
                    <a:cubicBezTo>
                      <a:pt x="1039" y="2"/>
                      <a:pt x="1014" y="1"/>
                      <a:pt x="9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70"/>
              <p:cNvSpPr/>
              <p:nvPr/>
            </p:nvSpPr>
            <p:spPr>
              <a:xfrm>
                <a:off x="5977849" y="2170882"/>
                <a:ext cx="26262" cy="26715"/>
              </a:xfrm>
              <a:custGeom>
                <a:rect b="b" l="l" r="r" t="t"/>
                <a:pathLst>
                  <a:path extrusionOk="0" h="1887" w="1855">
                    <a:moveTo>
                      <a:pt x="977" y="0"/>
                    </a:moveTo>
                    <a:cubicBezTo>
                      <a:pt x="956" y="0"/>
                      <a:pt x="934" y="1"/>
                      <a:pt x="912" y="2"/>
                    </a:cubicBezTo>
                    <a:cubicBezTo>
                      <a:pt x="335" y="2"/>
                      <a:pt x="0" y="367"/>
                      <a:pt x="0" y="914"/>
                    </a:cubicBezTo>
                    <a:cubicBezTo>
                      <a:pt x="0" y="1522"/>
                      <a:pt x="335" y="1886"/>
                      <a:pt x="942" y="1886"/>
                    </a:cubicBezTo>
                    <a:cubicBezTo>
                      <a:pt x="1520" y="1826"/>
                      <a:pt x="1854" y="1491"/>
                      <a:pt x="1854" y="914"/>
                    </a:cubicBezTo>
                    <a:cubicBezTo>
                      <a:pt x="1854" y="386"/>
                      <a:pt x="1544" y="0"/>
                      <a:pt x="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0"/>
              <p:cNvSpPr/>
              <p:nvPr/>
            </p:nvSpPr>
            <p:spPr>
              <a:xfrm>
                <a:off x="5549670" y="1677323"/>
                <a:ext cx="26262" cy="26262"/>
              </a:xfrm>
              <a:custGeom>
                <a:rect b="b" l="l" r="r" t="t"/>
                <a:pathLst>
                  <a:path extrusionOk="0" h="1855" w="1855">
                    <a:moveTo>
                      <a:pt x="943" y="0"/>
                    </a:moveTo>
                    <a:cubicBezTo>
                      <a:pt x="396" y="0"/>
                      <a:pt x="0" y="334"/>
                      <a:pt x="0" y="912"/>
                    </a:cubicBezTo>
                    <a:cubicBezTo>
                      <a:pt x="0" y="1520"/>
                      <a:pt x="335" y="1854"/>
                      <a:pt x="943" y="1854"/>
                    </a:cubicBezTo>
                    <a:cubicBezTo>
                      <a:pt x="1520" y="1824"/>
                      <a:pt x="1855" y="1489"/>
                      <a:pt x="1855" y="912"/>
                    </a:cubicBezTo>
                    <a:cubicBezTo>
                      <a:pt x="1855" y="334"/>
                      <a:pt x="1520"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0"/>
              <p:cNvSpPr/>
              <p:nvPr/>
            </p:nvSpPr>
            <p:spPr>
              <a:xfrm>
                <a:off x="5570326" y="1745647"/>
                <a:ext cx="27126" cy="26375"/>
              </a:xfrm>
              <a:custGeom>
                <a:rect b="b" l="l" r="r" t="t"/>
                <a:pathLst>
                  <a:path extrusionOk="0" h="1863" w="1916">
                    <a:moveTo>
                      <a:pt x="883" y="1"/>
                    </a:moveTo>
                    <a:cubicBezTo>
                      <a:pt x="348" y="1"/>
                      <a:pt x="31" y="381"/>
                      <a:pt x="31" y="919"/>
                    </a:cubicBezTo>
                    <a:cubicBezTo>
                      <a:pt x="0" y="1466"/>
                      <a:pt x="335" y="1861"/>
                      <a:pt x="912" y="1861"/>
                    </a:cubicBezTo>
                    <a:cubicBezTo>
                      <a:pt x="936" y="1862"/>
                      <a:pt x="959" y="1863"/>
                      <a:pt x="982" y="1863"/>
                    </a:cubicBezTo>
                    <a:cubicBezTo>
                      <a:pt x="1548" y="1863"/>
                      <a:pt x="1885" y="1504"/>
                      <a:pt x="1885" y="949"/>
                    </a:cubicBezTo>
                    <a:cubicBezTo>
                      <a:pt x="1915" y="372"/>
                      <a:pt x="1581" y="37"/>
                      <a:pt x="1004" y="7"/>
                    </a:cubicBezTo>
                    <a:cubicBezTo>
                      <a:pt x="962" y="3"/>
                      <a:pt x="922" y="1"/>
                      <a:pt x="8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0"/>
              <p:cNvSpPr/>
              <p:nvPr/>
            </p:nvSpPr>
            <p:spPr>
              <a:xfrm>
                <a:off x="6009265" y="2176927"/>
                <a:ext cx="26262" cy="26262"/>
              </a:xfrm>
              <a:custGeom>
                <a:rect b="b" l="l" r="r" t="t"/>
                <a:pathLst>
                  <a:path extrusionOk="0" h="1855" w="1855">
                    <a:moveTo>
                      <a:pt x="942" y="0"/>
                    </a:moveTo>
                    <a:cubicBezTo>
                      <a:pt x="365" y="0"/>
                      <a:pt x="30" y="335"/>
                      <a:pt x="0" y="912"/>
                    </a:cubicBezTo>
                    <a:cubicBezTo>
                      <a:pt x="0" y="1490"/>
                      <a:pt x="334" y="1854"/>
                      <a:pt x="912" y="1854"/>
                    </a:cubicBezTo>
                    <a:cubicBezTo>
                      <a:pt x="1459" y="1854"/>
                      <a:pt x="1854" y="1520"/>
                      <a:pt x="1854" y="912"/>
                    </a:cubicBezTo>
                    <a:cubicBezTo>
                      <a:pt x="1854" y="335"/>
                      <a:pt x="1520"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0"/>
              <p:cNvSpPr/>
              <p:nvPr/>
            </p:nvSpPr>
            <p:spPr>
              <a:xfrm>
                <a:off x="6039378" y="2181231"/>
                <a:ext cx="26262" cy="25852"/>
              </a:xfrm>
              <a:custGeom>
                <a:rect b="b" l="l" r="r" t="t"/>
                <a:pathLst>
                  <a:path extrusionOk="0" h="1826" w="1855">
                    <a:moveTo>
                      <a:pt x="943" y="0"/>
                    </a:moveTo>
                    <a:cubicBezTo>
                      <a:pt x="366" y="0"/>
                      <a:pt x="1" y="335"/>
                      <a:pt x="31" y="882"/>
                    </a:cubicBezTo>
                    <a:cubicBezTo>
                      <a:pt x="1" y="1459"/>
                      <a:pt x="335" y="1824"/>
                      <a:pt x="913" y="1824"/>
                    </a:cubicBezTo>
                    <a:cubicBezTo>
                      <a:pt x="934" y="1825"/>
                      <a:pt x="955" y="1826"/>
                      <a:pt x="976" y="1826"/>
                    </a:cubicBezTo>
                    <a:cubicBezTo>
                      <a:pt x="1490" y="1826"/>
                      <a:pt x="1855" y="1467"/>
                      <a:pt x="1855" y="912"/>
                    </a:cubicBezTo>
                    <a:cubicBezTo>
                      <a:pt x="1855" y="335"/>
                      <a:pt x="1521"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0"/>
              <p:cNvSpPr/>
              <p:nvPr/>
            </p:nvSpPr>
            <p:spPr>
              <a:xfrm>
                <a:off x="5858643" y="2117112"/>
                <a:ext cx="26262" cy="26687"/>
              </a:xfrm>
              <a:custGeom>
                <a:rect b="b" l="l" r="r" t="t"/>
                <a:pathLst>
                  <a:path extrusionOk="0" h="1885" w="1855">
                    <a:moveTo>
                      <a:pt x="943" y="0"/>
                    </a:moveTo>
                    <a:cubicBezTo>
                      <a:pt x="365" y="0"/>
                      <a:pt x="31" y="304"/>
                      <a:pt x="1" y="882"/>
                    </a:cubicBezTo>
                    <a:cubicBezTo>
                      <a:pt x="1" y="1490"/>
                      <a:pt x="335" y="1885"/>
                      <a:pt x="912" y="1885"/>
                    </a:cubicBezTo>
                    <a:cubicBezTo>
                      <a:pt x="1460" y="1885"/>
                      <a:pt x="1855" y="1520"/>
                      <a:pt x="1855" y="1003"/>
                    </a:cubicBezTo>
                    <a:cubicBezTo>
                      <a:pt x="1855" y="395"/>
                      <a:pt x="1520"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0"/>
              <p:cNvSpPr/>
              <p:nvPr/>
            </p:nvSpPr>
            <p:spPr>
              <a:xfrm>
                <a:off x="5745468" y="2033625"/>
                <a:ext cx="26262" cy="26262"/>
              </a:xfrm>
              <a:custGeom>
                <a:rect b="b" l="l" r="r" t="t"/>
                <a:pathLst>
                  <a:path extrusionOk="0" h="1855" w="1855">
                    <a:moveTo>
                      <a:pt x="912" y="1"/>
                    </a:moveTo>
                    <a:cubicBezTo>
                      <a:pt x="335" y="1"/>
                      <a:pt x="1" y="365"/>
                      <a:pt x="1" y="943"/>
                    </a:cubicBezTo>
                    <a:cubicBezTo>
                      <a:pt x="1" y="1490"/>
                      <a:pt x="396" y="1855"/>
                      <a:pt x="943" y="1855"/>
                    </a:cubicBezTo>
                    <a:cubicBezTo>
                      <a:pt x="1520" y="1855"/>
                      <a:pt x="1855" y="1460"/>
                      <a:pt x="1855" y="882"/>
                    </a:cubicBezTo>
                    <a:cubicBezTo>
                      <a:pt x="1855" y="305"/>
                      <a:pt x="1490"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0"/>
              <p:cNvSpPr/>
              <p:nvPr/>
            </p:nvSpPr>
            <p:spPr>
              <a:xfrm>
                <a:off x="5547093" y="1515942"/>
                <a:ext cx="26262" cy="26262"/>
              </a:xfrm>
              <a:custGeom>
                <a:rect b="b" l="l" r="r" t="t"/>
                <a:pathLst>
                  <a:path extrusionOk="0" h="1855" w="1855">
                    <a:moveTo>
                      <a:pt x="912" y="1"/>
                    </a:moveTo>
                    <a:cubicBezTo>
                      <a:pt x="334" y="1"/>
                      <a:pt x="0" y="365"/>
                      <a:pt x="0" y="913"/>
                    </a:cubicBezTo>
                    <a:cubicBezTo>
                      <a:pt x="0" y="1460"/>
                      <a:pt x="334" y="1855"/>
                      <a:pt x="912" y="1855"/>
                    </a:cubicBezTo>
                    <a:cubicBezTo>
                      <a:pt x="1520" y="1855"/>
                      <a:pt x="1854" y="1520"/>
                      <a:pt x="1854" y="913"/>
                    </a:cubicBezTo>
                    <a:cubicBezTo>
                      <a:pt x="1824" y="335"/>
                      <a:pt x="145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0"/>
              <p:cNvSpPr/>
              <p:nvPr/>
            </p:nvSpPr>
            <p:spPr>
              <a:xfrm>
                <a:off x="6231311" y="2183808"/>
                <a:ext cx="26262" cy="26701"/>
              </a:xfrm>
              <a:custGeom>
                <a:rect b="b" l="l" r="r" t="t"/>
                <a:pathLst>
                  <a:path extrusionOk="0" h="1886" w="1855">
                    <a:moveTo>
                      <a:pt x="943" y="1"/>
                    </a:moveTo>
                    <a:cubicBezTo>
                      <a:pt x="335" y="1"/>
                      <a:pt x="0" y="365"/>
                      <a:pt x="0" y="973"/>
                    </a:cubicBezTo>
                    <a:cubicBezTo>
                      <a:pt x="31" y="1520"/>
                      <a:pt x="365" y="1885"/>
                      <a:pt x="943" y="1885"/>
                    </a:cubicBezTo>
                    <a:cubicBezTo>
                      <a:pt x="1520" y="1885"/>
                      <a:pt x="1854" y="1520"/>
                      <a:pt x="1854" y="973"/>
                    </a:cubicBezTo>
                    <a:cubicBezTo>
                      <a:pt x="1854" y="396"/>
                      <a:pt x="1520" y="6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0"/>
              <p:cNvSpPr/>
              <p:nvPr/>
            </p:nvSpPr>
            <p:spPr>
              <a:xfrm>
                <a:off x="5545366" y="1709064"/>
                <a:ext cx="26262" cy="25937"/>
              </a:xfrm>
              <a:custGeom>
                <a:rect b="b" l="l" r="r" t="t"/>
                <a:pathLst>
                  <a:path extrusionOk="0" h="1832" w="1855">
                    <a:moveTo>
                      <a:pt x="880" y="1"/>
                    </a:moveTo>
                    <a:cubicBezTo>
                      <a:pt x="371" y="1"/>
                      <a:pt x="31" y="351"/>
                      <a:pt x="31" y="858"/>
                    </a:cubicBezTo>
                    <a:cubicBezTo>
                      <a:pt x="1" y="1436"/>
                      <a:pt x="396" y="1831"/>
                      <a:pt x="943" y="1831"/>
                    </a:cubicBezTo>
                    <a:cubicBezTo>
                      <a:pt x="1520" y="1831"/>
                      <a:pt x="1855" y="1466"/>
                      <a:pt x="1855" y="919"/>
                    </a:cubicBezTo>
                    <a:cubicBezTo>
                      <a:pt x="1855" y="381"/>
                      <a:pt x="1564" y="1"/>
                      <a:pt x="1106" y="1"/>
                    </a:cubicBezTo>
                    <a:cubicBezTo>
                      <a:pt x="1073" y="1"/>
                      <a:pt x="1039" y="3"/>
                      <a:pt x="1004" y="7"/>
                    </a:cubicBezTo>
                    <a:cubicBezTo>
                      <a:pt x="961" y="3"/>
                      <a:pt x="920" y="1"/>
                      <a:pt x="8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0"/>
              <p:cNvSpPr/>
              <p:nvPr/>
            </p:nvSpPr>
            <p:spPr>
              <a:xfrm>
                <a:off x="5536333" y="1578773"/>
                <a:ext cx="26262" cy="25852"/>
              </a:xfrm>
              <a:custGeom>
                <a:rect b="b" l="l" r="r" t="t"/>
                <a:pathLst>
                  <a:path extrusionOk="0" h="1826" w="1855">
                    <a:moveTo>
                      <a:pt x="942" y="0"/>
                    </a:moveTo>
                    <a:cubicBezTo>
                      <a:pt x="365" y="0"/>
                      <a:pt x="31" y="335"/>
                      <a:pt x="31" y="882"/>
                    </a:cubicBezTo>
                    <a:cubicBezTo>
                      <a:pt x="0" y="1459"/>
                      <a:pt x="335" y="1824"/>
                      <a:pt x="912" y="1824"/>
                    </a:cubicBezTo>
                    <a:cubicBezTo>
                      <a:pt x="933" y="1825"/>
                      <a:pt x="954" y="1826"/>
                      <a:pt x="975" y="1826"/>
                    </a:cubicBezTo>
                    <a:cubicBezTo>
                      <a:pt x="1489" y="1826"/>
                      <a:pt x="1854" y="1467"/>
                      <a:pt x="1854" y="912"/>
                    </a:cubicBezTo>
                    <a:cubicBezTo>
                      <a:pt x="1854" y="335"/>
                      <a:pt x="1520"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0"/>
              <p:cNvSpPr/>
              <p:nvPr/>
            </p:nvSpPr>
            <p:spPr>
              <a:xfrm>
                <a:off x="5553110" y="1494423"/>
                <a:ext cx="26262" cy="16366"/>
              </a:xfrm>
              <a:custGeom>
                <a:rect b="b" l="l" r="r" t="t"/>
                <a:pathLst>
                  <a:path extrusionOk="0" h="1156" w="1855">
                    <a:moveTo>
                      <a:pt x="31" y="1"/>
                    </a:moveTo>
                    <a:cubicBezTo>
                      <a:pt x="1" y="62"/>
                      <a:pt x="1" y="153"/>
                      <a:pt x="1" y="244"/>
                    </a:cubicBezTo>
                    <a:cubicBezTo>
                      <a:pt x="1" y="822"/>
                      <a:pt x="335" y="1156"/>
                      <a:pt x="943" y="1156"/>
                    </a:cubicBezTo>
                    <a:cubicBezTo>
                      <a:pt x="1520" y="1156"/>
                      <a:pt x="1855" y="822"/>
                      <a:pt x="1855" y="244"/>
                    </a:cubicBezTo>
                    <a:cubicBezTo>
                      <a:pt x="1855" y="153"/>
                      <a:pt x="1855" y="62"/>
                      <a:pt x="17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0"/>
              <p:cNvSpPr/>
              <p:nvPr/>
            </p:nvSpPr>
            <p:spPr>
              <a:xfrm>
                <a:off x="6070368" y="2187234"/>
                <a:ext cx="26262" cy="26276"/>
              </a:xfrm>
              <a:custGeom>
                <a:rect b="b" l="l" r="r" t="t"/>
                <a:pathLst>
                  <a:path extrusionOk="0" h="1856" w="1855">
                    <a:moveTo>
                      <a:pt x="934" y="0"/>
                    </a:moveTo>
                    <a:cubicBezTo>
                      <a:pt x="365" y="0"/>
                      <a:pt x="0" y="359"/>
                      <a:pt x="0" y="914"/>
                    </a:cubicBezTo>
                    <a:cubicBezTo>
                      <a:pt x="0" y="1491"/>
                      <a:pt x="335" y="1856"/>
                      <a:pt x="912" y="1856"/>
                    </a:cubicBezTo>
                    <a:cubicBezTo>
                      <a:pt x="1490" y="1856"/>
                      <a:pt x="1854" y="1522"/>
                      <a:pt x="1854" y="944"/>
                    </a:cubicBezTo>
                    <a:cubicBezTo>
                      <a:pt x="1854" y="367"/>
                      <a:pt x="1550" y="32"/>
                      <a:pt x="1003" y="2"/>
                    </a:cubicBezTo>
                    <a:cubicBezTo>
                      <a:pt x="980" y="1"/>
                      <a:pt x="956" y="0"/>
                      <a:pt x="9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0"/>
              <p:cNvSpPr/>
              <p:nvPr/>
            </p:nvSpPr>
            <p:spPr>
              <a:xfrm>
                <a:off x="5661556" y="1954442"/>
                <a:ext cx="26687" cy="26290"/>
              </a:xfrm>
              <a:custGeom>
                <a:rect b="b" l="l" r="r" t="t"/>
                <a:pathLst>
                  <a:path extrusionOk="0" h="1857" w="1885">
                    <a:moveTo>
                      <a:pt x="973" y="1"/>
                    </a:moveTo>
                    <a:cubicBezTo>
                      <a:pt x="426" y="1"/>
                      <a:pt x="31" y="335"/>
                      <a:pt x="0" y="852"/>
                    </a:cubicBezTo>
                    <a:cubicBezTo>
                      <a:pt x="0" y="1429"/>
                      <a:pt x="304" y="1825"/>
                      <a:pt x="882" y="1855"/>
                    </a:cubicBezTo>
                    <a:cubicBezTo>
                      <a:pt x="903" y="1856"/>
                      <a:pt x="924" y="1857"/>
                      <a:pt x="945" y="1857"/>
                    </a:cubicBezTo>
                    <a:cubicBezTo>
                      <a:pt x="1461" y="1857"/>
                      <a:pt x="1854" y="1498"/>
                      <a:pt x="1854" y="943"/>
                    </a:cubicBezTo>
                    <a:cubicBezTo>
                      <a:pt x="1885" y="366"/>
                      <a:pt x="1551" y="3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0"/>
              <p:cNvSpPr/>
              <p:nvPr/>
            </p:nvSpPr>
            <p:spPr>
              <a:xfrm>
                <a:off x="6101784" y="2193279"/>
                <a:ext cx="26262" cy="25852"/>
              </a:xfrm>
              <a:custGeom>
                <a:rect b="b" l="l" r="r" t="t"/>
                <a:pathLst>
                  <a:path extrusionOk="0" h="1826" w="1855">
                    <a:moveTo>
                      <a:pt x="912" y="0"/>
                    </a:moveTo>
                    <a:cubicBezTo>
                      <a:pt x="335" y="0"/>
                      <a:pt x="0" y="335"/>
                      <a:pt x="0" y="912"/>
                    </a:cubicBezTo>
                    <a:cubicBezTo>
                      <a:pt x="0" y="1440"/>
                      <a:pt x="311" y="1826"/>
                      <a:pt x="796" y="1826"/>
                    </a:cubicBezTo>
                    <a:cubicBezTo>
                      <a:pt x="814" y="1826"/>
                      <a:pt x="833" y="1825"/>
                      <a:pt x="851" y="1824"/>
                    </a:cubicBezTo>
                    <a:cubicBezTo>
                      <a:pt x="875" y="1825"/>
                      <a:pt x="899" y="1826"/>
                      <a:pt x="923" y="1826"/>
                    </a:cubicBezTo>
                    <a:cubicBezTo>
                      <a:pt x="1461" y="1826"/>
                      <a:pt x="1824" y="1496"/>
                      <a:pt x="1824" y="943"/>
                    </a:cubicBezTo>
                    <a:cubicBezTo>
                      <a:pt x="1854" y="365"/>
                      <a:pt x="1520"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0"/>
              <p:cNvSpPr/>
              <p:nvPr/>
            </p:nvSpPr>
            <p:spPr>
              <a:xfrm>
                <a:off x="6132761" y="2197980"/>
                <a:ext cx="27126" cy="25866"/>
              </a:xfrm>
              <a:custGeom>
                <a:rect b="b" l="l" r="r" t="t"/>
                <a:pathLst>
                  <a:path extrusionOk="0" h="1827" w="1916">
                    <a:moveTo>
                      <a:pt x="932" y="1"/>
                    </a:moveTo>
                    <a:cubicBezTo>
                      <a:pt x="394" y="1"/>
                      <a:pt x="31" y="331"/>
                      <a:pt x="31" y="884"/>
                    </a:cubicBezTo>
                    <a:cubicBezTo>
                      <a:pt x="1" y="1431"/>
                      <a:pt x="335" y="1826"/>
                      <a:pt x="943" y="1826"/>
                    </a:cubicBezTo>
                    <a:cubicBezTo>
                      <a:pt x="1520" y="1826"/>
                      <a:pt x="1855" y="1492"/>
                      <a:pt x="1855" y="915"/>
                    </a:cubicBezTo>
                    <a:cubicBezTo>
                      <a:pt x="1916" y="337"/>
                      <a:pt x="1551" y="3"/>
                      <a:pt x="1004" y="3"/>
                    </a:cubicBezTo>
                    <a:cubicBezTo>
                      <a:pt x="979" y="1"/>
                      <a:pt x="956"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0"/>
              <p:cNvSpPr/>
              <p:nvPr/>
            </p:nvSpPr>
            <p:spPr>
              <a:xfrm>
                <a:off x="5827228" y="2112369"/>
                <a:ext cx="26262" cy="25866"/>
              </a:xfrm>
              <a:custGeom>
                <a:rect b="b" l="l" r="r" t="t"/>
                <a:pathLst>
                  <a:path extrusionOk="0" h="1827" w="1855">
                    <a:moveTo>
                      <a:pt x="913" y="1"/>
                    </a:moveTo>
                    <a:cubicBezTo>
                      <a:pt x="335" y="1"/>
                      <a:pt x="1" y="335"/>
                      <a:pt x="1" y="913"/>
                    </a:cubicBezTo>
                    <a:cubicBezTo>
                      <a:pt x="1" y="1495"/>
                      <a:pt x="308" y="1827"/>
                      <a:pt x="815" y="1827"/>
                    </a:cubicBezTo>
                    <a:cubicBezTo>
                      <a:pt x="837" y="1827"/>
                      <a:pt x="859" y="1826"/>
                      <a:pt x="882" y="1825"/>
                    </a:cubicBezTo>
                    <a:cubicBezTo>
                      <a:pt x="906" y="1826"/>
                      <a:pt x="930" y="1827"/>
                      <a:pt x="954" y="1827"/>
                    </a:cubicBezTo>
                    <a:cubicBezTo>
                      <a:pt x="1490" y="1827"/>
                      <a:pt x="1824" y="1497"/>
                      <a:pt x="1824" y="943"/>
                    </a:cubicBezTo>
                    <a:cubicBezTo>
                      <a:pt x="1855" y="396"/>
                      <a:pt x="1490" y="1"/>
                      <a:pt x="9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0"/>
              <p:cNvSpPr/>
              <p:nvPr/>
            </p:nvSpPr>
            <p:spPr>
              <a:xfrm>
                <a:off x="5565158" y="1776723"/>
                <a:ext cx="26701" cy="26262"/>
              </a:xfrm>
              <a:custGeom>
                <a:rect b="b" l="l" r="r" t="t"/>
                <a:pathLst>
                  <a:path extrusionOk="0" h="1855" w="1886">
                    <a:moveTo>
                      <a:pt x="913" y="0"/>
                    </a:moveTo>
                    <a:cubicBezTo>
                      <a:pt x="365" y="31"/>
                      <a:pt x="1" y="396"/>
                      <a:pt x="1" y="943"/>
                    </a:cubicBezTo>
                    <a:cubicBezTo>
                      <a:pt x="1" y="1520"/>
                      <a:pt x="365" y="1855"/>
                      <a:pt x="913" y="1855"/>
                    </a:cubicBezTo>
                    <a:cubicBezTo>
                      <a:pt x="1490" y="1855"/>
                      <a:pt x="1824" y="1520"/>
                      <a:pt x="1885" y="943"/>
                    </a:cubicBezTo>
                    <a:cubicBezTo>
                      <a:pt x="1885" y="335"/>
                      <a:pt x="1520"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0"/>
              <p:cNvSpPr/>
              <p:nvPr/>
            </p:nvSpPr>
            <p:spPr>
              <a:xfrm>
                <a:off x="5637022" y="1917010"/>
                <a:ext cx="26262" cy="26687"/>
              </a:xfrm>
              <a:custGeom>
                <a:rect b="b" l="l" r="r" t="t"/>
                <a:pathLst>
                  <a:path extrusionOk="0" h="1885" w="1855">
                    <a:moveTo>
                      <a:pt x="943" y="0"/>
                    </a:moveTo>
                    <a:cubicBezTo>
                      <a:pt x="366" y="0"/>
                      <a:pt x="1" y="365"/>
                      <a:pt x="1" y="973"/>
                    </a:cubicBezTo>
                    <a:cubicBezTo>
                      <a:pt x="1" y="1520"/>
                      <a:pt x="335" y="1885"/>
                      <a:pt x="913" y="1885"/>
                    </a:cubicBezTo>
                    <a:cubicBezTo>
                      <a:pt x="1460" y="1885"/>
                      <a:pt x="1825" y="1520"/>
                      <a:pt x="1855" y="973"/>
                    </a:cubicBezTo>
                    <a:cubicBezTo>
                      <a:pt x="1855" y="396"/>
                      <a:pt x="1521"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0"/>
              <p:cNvSpPr/>
              <p:nvPr/>
            </p:nvSpPr>
            <p:spPr>
              <a:xfrm>
                <a:off x="5541062" y="1548122"/>
                <a:ext cx="26262" cy="25937"/>
              </a:xfrm>
              <a:custGeom>
                <a:rect b="b" l="l" r="r" t="t"/>
                <a:pathLst>
                  <a:path extrusionOk="0" h="1832" w="1855">
                    <a:moveTo>
                      <a:pt x="826" y="1"/>
                    </a:moveTo>
                    <a:cubicBezTo>
                      <a:pt x="340" y="1"/>
                      <a:pt x="1" y="355"/>
                      <a:pt x="1" y="919"/>
                    </a:cubicBezTo>
                    <a:cubicBezTo>
                      <a:pt x="1" y="1466"/>
                      <a:pt x="335" y="1831"/>
                      <a:pt x="912" y="1831"/>
                    </a:cubicBezTo>
                    <a:cubicBezTo>
                      <a:pt x="1490" y="1831"/>
                      <a:pt x="1855" y="1497"/>
                      <a:pt x="1824" y="950"/>
                    </a:cubicBezTo>
                    <a:cubicBezTo>
                      <a:pt x="1855" y="372"/>
                      <a:pt x="1520" y="7"/>
                      <a:pt x="943" y="7"/>
                    </a:cubicBezTo>
                    <a:cubicBezTo>
                      <a:pt x="903" y="3"/>
                      <a:pt x="864" y="1"/>
                      <a:pt x="8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0"/>
              <p:cNvSpPr/>
              <p:nvPr/>
            </p:nvSpPr>
            <p:spPr>
              <a:xfrm>
                <a:off x="5713628" y="2028005"/>
                <a:ext cx="27126" cy="25880"/>
              </a:xfrm>
              <a:custGeom>
                <a:rect b="b" l="l" r="r" t="t"/>
                <a:pathLst>
                  <a:path extrusionOk="0" h="1828" w="1916">
                    <a:moveTo>
                      <a:pt x="940" y="1"/>
                    </a:moveTo>
                    <a:cubicBezTo>
                      <a:pt x="428" y="1"/>
                      <a:pt x="90" y="358"/>
                      <a:pt x="61" y="884"/>
                    </a:cubicBezTo>
                    <a:cubicBezTo>
                      <a:pt x="0" y="1401"/>
                      <a:pt x="395" y="1796"/>
                      <a:pt x="912" y="1826"/>
                    </a:cubicBezTo>
                    <a:cubicBezTo>
                      <a:pt x="933" y="1827"/>
                      <a:pt x="954" y="1828"/>
                      <a:pt x="975" y="1828"/>
                    </a:cubicBezTo>
                    <a:cubicBezTo>
                      <a:pt x="1492" y="1828"/>
                      <a:pt x="1885" y="1471"/>
                      <a:pt x="1885" y="945"/>
                    </a:cubicBezTo>
                    <a:cubicBezTo>
                      <a:pt x="1915" y="428"/>
                      <a:pt x="1520" y="33"/>
                      <a:pt x="1003" y="2"/>
                    </a:cubicBezTo>
                    <a:cubicBezTo>
                      <a:pt x="982" y="1"/>
                      <a:pt x="961" y="1"/>
                      <a:pt x="9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0"/>
              <p:cNvSpPr/>
              <p:nvPr/>
            </p:nvSpPr>
            <p:spPr>
              <a:xfrm>
                <a:off x="5585814" y="1843858"/>
                <a:ext cx="26262" cy="26687"/>
              </a:xfrm>
              <a:custGeom>
                <a:rect b="b" l="l" r="r" t="t"/>
                <a:pathLst>
                  <a:path extrusionOk="0" h="1885" w="1855">
                    <a:moveTo>
                      <a:pt x="943" y="0"/>
                    </a:moveTo>
                    <a:cubicBezTo>
                      <a:pt x="426" y="0"/>
                      <a:pt x="1" y="395"/>
                      <a:pt x="1" y="912"/>
                    </a:cubicBezTo>
                    <a:cubicBezTo>
                      <a:pt x="1" y="1459"/>
                      <a:pt x="365" y="1885"/>
                      <a:pt x="913" y="1885"/>
                    </a:cubicBezTo>
                    <a:cubicBezTo>
                      <a:pt x="1429" y="1885"/>
                      <a:pt x="1855" y="1490"/>
                      <a:pt x="1855" y="973"/>
                    </a:cubicBezTo>
                    <a:cubicBezTo>
                      <a:pt x="1855" y="426"/>
                      <a:pt x="1490"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0"/>
              <p:cNvSpPr/>
              <p:nvPr/>
            </p:nvSpPr>
            <p:spPr>
              <a:xfrm>
                <a:off x="5530741" y="1610599"/>
                <a:ext cx="25823" cy="25852"/>
              </a:xfrm>
              <a:custGeom>
                <a:rect b="b" l="l" r="r" t="t"/>
                <a:pathLst>
                  <a:path extrusionOk="0" h="1826" w="1824">
                    <a:moveTo>
                      <a:pt x="971" y="0"/>
                    </a:moveTo>
                    <a:cubicBezTo>
                      <a:pt x="951" y="0"/>
                      <a:pt x="932" y="1"/>
                      <a:pt x="912" y="2"/>
                    </a:cubicBezTo>
                    <a:cubicBezTo>
                      <a:pt x="395" y="2"/>
                      <a:pt x="0" y="366"/>
                      <a:pt x="0" y="914"/>
                    </a:cubicBezTo>
                    <a:cubicBezTo>
                      <a:pt x="0" y="1430"/>
                      <a:pt x="395" y="1825"/>
                      <a:pt x="912" y="1825"/>
                    </a:cubicBezTo>
                    <a:cubicBezTo>
                      <a:pt x="1459" y="1825"/>
                      <a:pt x="1824" y="1430"/>
                      <a:pt x="1824" y="914"/>
                    </a:cubicBezTo>
                    <a:cubicBezTo>
                      <a:pt x="1824" y="386"/>
                      <a:pt x="1485" y="0"/>
                      <a:pt x="9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0"/>
              <p:cNvSpPr/>
              <p:nvPr/>
            </p:nvSpPr>
            <p:spPr>
              <a:xfrm>
                <a:off x="6164601" y="2203175"/>
                <a:ext cx="26276" cy="26687"/>
              </a:xfrm>
              <a:custGeom>
                <a:rect b="b" l="l" r="r" t="t"/>
                <a:pathLst>
                  <a:path extrusionOk="0" h="1885" w="1856">
                    <a:moveTo>
                      <a:pt x="913" y="0"/>
                    </a:moveTo>
                    <a:cubicBezTo>
                      <a:pt x="366" y="0"/>
                      <a:pt x="1" y="426"/>
                      <a:pt x="1" y="943"/>
                    </a:cubicBezTo>
                    <a:cubicBezTo>
                      <a:pt x="1" y="1490"/>
                      <a:pt x="426" y="1885"/>
                      <a:pt x="943" y="1885"/>
                    </a:cubicBezTo>
                    <a:cubicBezTo>
                      <a:pt x="1490" y="1885"/>
                      <a:pt x="1855" y="1459"/>
                      <a:pt x="1855" y="912"/>
                    </a:cubicBezTo>
                    <a:cubicBezTo>
                      <a:pt x="1825" y="396"/>
                      <a:pt x="1430"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0"/>
              <p:cNvSpPr/>
              <p:nvPr/>
            </p:nvSpPr>
            <p:spPr>
              <a:xfrm>
                <a:off x="5915443" y="2158848"/>
                <a:ext cx="26262" cy="26262"/>
              </a:xfrm>
              <a:custGeom>
                <a:rect b="b" l="l" r="r" t="t"/>
                <a:pathLst>
                  <a:path extrusionOk="0" h="1855" w="1855">
                    <a:moveTo>
                      <a:pt x="943" y="1"/>
                    </a:moveTo>
                    <a:cubicBezTo>
                      <a:pt x="426" y="1"/>
                      <a:pt x="1" y="365"/>
                      <a:pt x="1" y="913"/>
                    </a:cubicBezTo>
                    <a:cubicBezTo>
                      <a:pt x="1" y="1429"/>
                      <a:pt x="396" y="1855"/>
                      <a:pt x="913" y="1855"/>
                    </a:cubicBezTo>
                    <a:cubicBezTo>
                      <a:pt x="1460" y="1855"/>
                      <a:pt x="1855" y="1460"/>
                      <a:pt x="1855" y="943"/>
                    </a:cubicBezTo>
                    <a:cubicBezTo>
                      <a:pt x="1855" y="396"/>
                      <a:pt x="1490" y="3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0"/>
              <p:cNvSpPr/>
              <p:nvPr/>
            </p:nvSpPr>
            <p:spPr>
              <a:xfrm>
                <a:off x="5884466" y="2154544"/>
                <a:ext cx="26262" cy="26262"/>
              </a:xfrm>
              <a:custGeom>
                <a:rect b="b" l="l" r="r" t="t"/>
                <a:pathLst>
                  <a:path extrusionOk="0" h="1855" w="1855">
                    <a:moveTo>
                      <a:pt x="912" y="1"/>
                    </a:moveTo>
                    <a:cubicBezTo>
                      <a:pt x="395" y="1"/>
                      <a:pt x="0" y="396"/>
                      <a:pt x="0" y="913"/>
                    </a:cubicBezTo>
                    <a:cubicBezTo>
                      <a:pt x="0" y="1429"/>
                      <a:pt x="365" y="1855"/>
                      <a:pt x="912" y="1855"/>
                    </a:cubicBezTo>
                    <a:cubicBezTo>
                      <a:pt x="1429" y="1855"/>
                      <a:pt x="1824" y="1429"/>
                      <a:pt x="1854" y="913"/>
                    </a:cubicBezTo>
                    <a:cubicBezTo>
                      <a:pt x="1854" y="365"/>
                      <a:pt x="142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0"/>
              <p:cNvSpPr/>
              <p:nvPr/>
            </p:nvSpPr>
            <p:spPr>
              <a:xfrm>
                <a:off x="5524285" y="1641165"/>
                <a:ext cx="26687" cy="26262"/>
              </a:xfrm>
              <a:custGeom>
                <a:rect b="b" l="l" r="r" t="t"/>
                <a:pathLst>
                  <a:path extrusionOk="0" h="1855" w="1885">
                    <a:moveTo>
                      <a:pt x="973" y="1"/>
                    </a:moveTo>
                    <a:cubicBezTo>
                      <a:pt x="456" y="1"/>
                      <a:pt x="61" y="426"/>
                      <a:pt x="61" y="913"/>
                    </a:cubicBezTo>
                    <a:cubicBezTo>
                      <a:pt x="0" y="1460"/>
                      <a:pt x="426" y="1855"/>
                      <a:pt x="973" y="1855"/>
                    </a:cubicBezTo>
                    <a:cubicBezTo>
                      <a:pt x="1459" y="1855"/>
                      <a:pt x="1885" y="1460"/>
                      <a:pt x="1885" y="913"/>
                    </a:cubicBezTo>
                    <a:cubicBezTo>
                      <a:pt x="1885" y="426"/>
                      <a:pt x="1459" y="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0"/>
              <p:cNvSpPr/>
              <p:nvPr/>
            </p:nvSpPr>
            <p:spPr>
              <a:xfrm>
                <a:off x="5539335" y="1739715"/>
                <a:ext cx="26701" cy="26290"/>
              </a:xfrm>
              <a:custGeom>
                <a:rect b="b" l="l" r="r" t="t"/>
                <a:pathLst>
                  <a:path extrusionOk="0" h="1857" w="1886">
                    <a:moveTo>
                      <a:pt x="913" y="0"/>
                    </a:moveTo>
                    <a:cubicBezTo>
                      <a:pt x="427" y="31"/>
                      <a:pt x="1" y="426"/>
                      <a:pt x="1" y="912"/>
                    </a:cubicBezTo>
                    <a:cubicBezTo>
                      <a:pt x="1" y="1429"/>
                      <a:pt x="396" y="1855"/>
                      <a:pt x="913" y="1855"/>
                    </a:cubicBezTo>
                    <a:cubicBezTo>
                      <a:pt x="933" y="1856"/>
                      <a:pt x="952" y="1856"/>
                      <a:pt x="972" y="1856"/>
                    </a:cubicBezTo>
                    <a:cubicBezTo>
                      <a:pt x="1490" y="1856"/>
                      <a:pt x="1886" y="1470"/>
                      <a:pt x="1886" y="943"/>
                    </a:cubicBezTo>
                    <a:cubicBezTo>
                      <a:pt x="1886" y="426"/>
                      <a:pt x="1460"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0"/>
              <p:cNvSpPr/>
              <p:nvPr/>
            </p:nvSpPr>
            <p:spPr>
              <a:xfrm>
                <a:off x="5739437" y="2064616"/>
                <a:ext cx="25837" cy="26276"/>
              </a:xfrm>
              <a:custGeom>
                <a:rect b="b" l="l" r="r" t="t"/>
                <a:pathLst>
                  <a:path extrusionOk="0" h="1856" w="1825">
                    <a:moveTo>
                      <a:pt x="974" y="0"/>
                    </a:moveTo>
                    <a:cubicBezTo>
                      <a:pt x="457" y="0"/>
                      <a:pt x="1" y="426"/>
                      <a:pt x="1" y="912"/>
                    </a:cubicBezTo>
                    <a:cubicBezTo>
                      <a:pt x="1" y="1398"/>
                      <a:pt x="396" y="1854"/>
                      <a:pt x="913" y="1854"/>
                    </a:cubicBezTo>
                    <a:cubicBezTo>
                      <a:pt x="931" y="1855"/>
                      <a:pt x="950" y="1856"/>
                      <a:pt x="968" y="1856"/>
                    </a:cubicBezTo>
                    <a:cubicBezTo>
                      <a:pt x="1458" y="1856"/>
                      <a:pt x="1825" y="1469"/>
                      <a:pt x="1825" y="912"/>
                    </a:cubicBezTo>
                    <a:cubicBezTo>
                      <a:pt x="1825" y="395"/>
                      <a:pt x="1460" y="30"/>
                      <a:pt x="9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0"/>
              <p:cNvSpPr/>
              <p:nvPr/>
            </p:nvSpPr>
            <p:spPr>
              <a:xfrm>
                <a:off x="5796251" y="2106352"/>
                <a:ext cx="26262" cy="26687"/>
              </a:xfrm>
              <a:custGeom>
                <a:rect b="b" l="l" r="r" t="t"/>
                <a:pathLst>
                  <a:path extrusionOk="0" h="1885" w="1855">
                    <a:moveTo>
                      <a:pt x="942" y="0"/>
                    </a:moveTo>
                    <a:cubicBezTo>
                      <a:pt x="456" y="0"/>
                      <a:pt x="31" y="426"/>
                      <a:pt x="31" y="912"/>
                    </a:cubicBezTo>
                    <a:cubicBezTo>
                      <a:pt x="0" y="1459"/>
                      <a:pt x="395" y="1885"/>
                      <a:pt x="942" y="1885"/>
                    </a:cubicBezTo>
                    <a:cubicBezTo>
                      <a:pt x="1429" y="1885"/>
                      <a:pt x="1854" y="1459"/>
                      <a:pt x="1854" y="912"/>
                    </a:cubicBezTo>
                    <a:cubicBezTo>
                      <a:pt x="1854" y="426"/>
                      <a:pt x="1398"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0"/>
              <p:cNvSpPr/>
              <p:nvPr/>
            </p:nvSpPr>
            <p:spPr>
              <a:xfrm>
                <a:off x="6195592" y="2209631"/>
                <a:ext cx="26687" cy="26687"/>
              </a:xfrm>
              <a:custGeom>
                <a:rect b="b" l="l" r="r" t="t"/>
                <a:pathLst>
                  <a:path extrusionOk="0" h="1885" w="1885">
                    <a:moveTo>
                      <a:pt x="912" y="0"/>
                    </a:moveTo>
                    <a:cubicBezTo>
                      <a:pt x="396" y="0"/>
                      <a:pt x="0" y="426"/>
                      <a:pt x="61" y="1003"/>
                    </a:cubicBezTo>
                    <a:cubicBezTo>
                      <a:pt x="61" y="1490"/>
                      <a:pt x="456" y="1885"/>
                      <a:pt x="973" y="1885"/>
                    </a:cubicBezTo>
                    <a:cubicBezTo>
                      <a:pt x="1459" y="1885"/>
                      <a:pt x="1885" y="1459"/>
                      <a:pt x="1885" y="912"/>
                    </a:cubicBezTo>
                    <a:cubicBezTo>
                      <a:pt x="1885" y="426"/>
                      <a:pt x="1459"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0"/>
              <p:cNvSpPr/>
              <p:nvPr/>
            </p:nvSpPr>
            <p:spPr>
              <a:xfrm>
                <a:off x="5493733" y="1635927"/>
                <a:ext cx="25823" cy="25059"/>
              </a:xfrm>
              <a:custGeom>
                <a:rect b="b" l="l" r="r" t="t"/>
                <a:pathLst>
                  <a:path extrusionOk="0" h="1770" w="1824">
                    <a:moveTo>
                      <a:pt x="849" y="0"/>
                    </a:moveTo>
                    <a:cubicBezTo>
                      <a:pt x="403" y="0"/>
                      <a:pt x="30" y="402"/>
                      <a:pt x="30" y="857"/>
                    </a:cubicBezTo>
                    <a:cubicBezTo>
                      <a:pt x="0" y="1343"/>
                      <a:pt x="456" y="1769"/>
                      <a:pt x="942" y="1769"/>
                    </a:cubicBezTo>
                    <a:cubicBezTo>
                      <a:pt x="1398" y="1769"/>
                      <a:pt x="1824" y="1374"/>
                      <a:pt x="1824" y="857"/>
                    </a:cubicBezTo>
                    <a:cubicBezTo>
                      <a:pt x="1824" y="401"/>
                      <a:pt x="1398" y="6"/>
                      <a:pt x="942" y="6"/>
                    </a:cubicBezTo>
                    <a:cubicBezTo>
                      <a:pt x="911" y="2"/>
                      <a:pt x="880" y="0"/>
                      <a:pt x="8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0"/>
              <p:cNvSpPr/>
              <p:nvPr/>
            </p:nvSpPr>
            <p:spPr>
              <a:xfrm>
                <a:off x="5553974" y="1838266"/>
                <a:ext cx="26262" cy="25823"/>
              </a:xfrm>
              <a:custGeom>
                <a:rect b="b" l="l" r="r" t="t"/>
                <a:pathLst>
                  <a:path extrusionOk="0" h="1824" w="1855">
                    <a:moveTo>
                      <a:pt x="943" y="0"/>
                    </a:moveTo>
                    <a:cubicBezTo>
                      <a:pt x="426" y="0"/>
                      <a:pt x="0" y="456"/>
                      <a:pt x="31" y="942"/>
                    </a:cubicBezTo>
                    <a:cubicBezTo>
                      <a:pt x="92" y="1429"/>
                      <a:pt x="487" y="1824"/>
                      <a:pt x="1003" y="1824"/>
                    </a:cubicBezTo>
                    <a:cubicBezTo>
                      <a:pt x="1490" y="1824"/>
                      <a:pt x="1855" y="1398"/>
                      <a:pt x="1855" y="912"/>
                    </a:cubicBezTo>
                    <a:cubicBezTo>
                      <a:pt x="1855" y="395"/>
                      <a:pt x="1459" y="3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0"/>
              <p:cNvSpPr/>
              <p:nvPr/>
            </p:nvSpPr>
            <p:spPr>
              <a:xfrm>
                <a:off x="5732995" y="2094729"/>
                <a:ext cx="26687" cy="25837"/>
              </a:xfrm>
              <a:custGeom>
                <a:rect b="b" l="l" r="r" t="t"/>
                <a:pathLst>
                  <a:path extrusionOk="0" h="1825" w="1885">
                    <a:moveTo>
                      <a:pt x="973" y="1"/>
                    </a:moveTo>
                    <a:cubicBezTo>
                      <a:pt x="456" y="1"/>
                      <a:pt x="0" y="457"/>
                      <a:pt x="61" y="943"/>
                    </a:cubicBezTo>
                    <a:cubicBezTo>
                      <a:pt x="91" y="1429"/>
                      <a:pt x="517" y="1824"/>
                      <a:pt x="1003" y="1824"/>
                    </a:cubicBezTo>
                    <a:cubicBezTo>
                      <a:pt x="1489" y="1824"/>
                      <a:pt x="1885" y="1399"/>
                      <a:pt x="1885" y="913"/>
                    </a:cubicBezTo>
                    <a:cubicBezTo>
                      <a:pt x="1885" y="426"/>
                      <a:pt x="1459" y="31"/>
                      <a:pt x="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0"/>
              <p:cNvSpPr/>
              <p:nvPr/>
            </p:nvSpPr>
            <p:spPr>
              <a:xfrm>
                <a:off x="5558702" y="1808563"/>
                <a:ext cx="25837" cy="25852"/>
              </a:xfrm>
              <a:custGeom>
                <a:rect b="b" l="l" r="r" t="t"/>
                <a:pathLst>
                  <a:path extrusionOk="0" h="1826" w="1825">
                    <a:moveTo>
                      <a:pt x="913" y="1"/>
                    </a:moveTo>
                    <a:cubicBezTo>
                      <a:pt x="426" y="1"/>
                      <a:pt x="62" y="426"/>
                      <a:pt x="1" y="913"/>
                    </a:cubicBezTo>
                    <a:cubicBezTo>
                      <a:pt x="1" y="1383"/>
                      <a:pt x="428" y="1826"/>
                      <a:pt x="924" y="1826"/>
                    </a:cubicBezTo>
                    <a:cubicBezTo>
                      <a:pt x="941" y="1826"/>
                      <a:pt x="957" y="1825"/>
                      <a:pt x="973" y="1824"/>
                    </a:cubicBezTo>
                    <a:cubicBezTo>
                      <a:pt x="1460" y="1764"/>
                      <a:pt x="1825" y="1369"/>
                      <a:pt x="1825" y="852"/>
                    </a:cubicBezTo>
                    <a:cubicBezTo>
                      <a:pt x="1825" y="365"/>
                      <a:pt x="1399" y="1"/>
                      <a:pt x="9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0"/>
              <p:cNvSpPr/>
              <p:nvPr/>
            </p:nvSpPr>
            <p:spPr>
              <a:xfrm>
                <a:off x="5522133" y="1494423"/>
                <a:ext cx="25399" cy="12147"/>
              </a:xfrm>
              <a:custGeom>
                <a:rect b="b" l="l" r="r" t="t"/>
                <a:pathLst>
                  <a:path extrusionOk="0" h="858" w="1794">
                    <a:moveTo>
                      <a:pt x="0" y="1"/>
                    </a:moveTo>
                    <a:cubicBezTo>
                      <a:pt x="61" y="457"/>
                      <a:pt x="395" y="822"/>
                      <a:pt x="851" y="852"/>
                    </a:cubicBezTo>
                    <a:cubicBezTo>
                      <a:pt x="882" y="856"/>
                      <a:pt x="914" y="858"/>
                      <a:pt x="944" y="858"/>
                    </a:cubicBezTo>
                    <a:cubicBezTo>
                      <a:pt x="1391" y="858"/>
                      <a:pt x="1765" y="456"/>
                      <a:pt x="1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0"/>
              <p:cNvSpPr/>
              <p:nvPr/>
            </p:nvSpPr>
            <p:spPr>
              <a:xfrm>
                <a:off x="6095753" y="2224666"/>
                <a:ext cx="26262" cy="25852"/>
              </a:xfrm>
              <a:custGeom>
                <a:rect b="b" l="l" r="r" t="t"/>
                <a:pathLst>
                  <a:path extrusionOk="0" h="1826" w="1855">
                    <a:moveTo>
                      <a:pt x="894" y="1"/>
                    </a:moveTo>
                    <a:cubicBezTo>
                      <a:pt x="428" y="1"/>
                      <a:pt x="30" y="414"/>
                      <a:pt x="1" y="884"/>
                    </a:cubicBezTo>
                    <a:cubicBezTo>
                      <a:pt x="1" y="1370"/>
                      <a:pt x="365" y="1796"/>
                      <a:pt x="882" y="1826"/>
                    </a:cubicBezTo>
                    <a:cubicBezTo>
                      <a:pt x="1368" y="1826"/>
                      <a:pt x="1824" y="1431"/>
                      <a:pt x="1824" y="914"/>
                    </a:cubicBezTo>
                    <a:cubicBezTo>
                      <a:pt x="1855" y="428"/>
                      <a:pt x="1429" y="2"/>
                      <a:pt x="943" y="2"/>
                    </a:cubicBezTo>
                    <a:cubicBezTo>
                      <a:pt x="926" y="1"/>
                      <a:pt x="910" y="1"/>
                      <a:pt x="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0"/>
              <p:cNvSpPr/>
              <p:nvPr/>
            </p:nvSpPr>
            <p:spPr>
              <a:xfrm>
                <a:off x="5528589" y="1802546"/>
                <a:ext cx="26687" cy="25823"/>
              </a:xfrm>
              <a:custGeom>
                <a:rect b="b" l="l" r="r" t="t"/>
                <a:pathLst>
                  <a:path extrusionOk="0" h="1824" w="1885">
                    <a:moveTo>
                      <a:pt x="973" y="0"/>
                    </a:moveTo>
                    <a:cubicBezTo>
                      <a:pt x="456" y="0"/>
                      <a:pt x="61" y="395"/>
                      <a:pt x="61" y="882"/>
                    </a:cubicBezTo>
                    <a:cubicBezTo>
                      <a:pt x="0" y="1398"/>
                      <a:pt x="456" y="1824"/>
                      <a:pt x="973" y="1824"/>
                    </a:cubicBezTo>
                    <a:cubicBezTo>
                      <a:pt x="1459" y="1824"/>
                      <a:pt x="1885" y="1398"/>
                      <a:pt x="1885" y="912"/>
                    </a:cubicBezTo>
                    <a:cubicBezTo>
                      <a:pt x="1885" y="426"/>
                      <a:pt x="1459" y="0"/>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0"/>
              <p:cNvSpPr/>
              <p:nvPr/>
            </p:nvSpPr>
            <p:spPr>
              <a:xfrm>
                <a:off x="5764835" y="2100675"/>
                <a:ext cx="25837" cy="25922"/>
              </a:xfrm>
              <a:custGeom>
                <a:rect b="b" l="l" r="r" t="t"/>
                <a:pathLst>
                  <a:path extrusionOk="0" h="1831" w="1825">
                    <a:moveTo>
                      <a:pt x="819" y="0"/>
                    </a:moveTo>
                    <a:cubicBezTo>
                      <a:pt x="373" y="0"/>
                      <a:pt x="0" y="402"/>
                      <a:pt x="0" y="857"/>
                    </a:cubicBezTo>
                    <a:cubicBezTo>
                      <a:pt x="0" y="1404"/>
                      <a:pt x="456" y="1830"/>
                      <a:pt x="943" y="1830"/>
                    </a:cubicBezTo>
                    <a:cubicBezTo>
                      <a:pt x="1399" y="1830"/>
                      <a:pt x="1824" y="1404"/>
                      <a:pt x="1824" y="918"/>
                    </a:cubicBezTo>
                    <a:cubicBezTo>
                      <a:pt x="1824" y="462"/>
                      <a:pt x="1399" y="37"/>
                      <a:pt x="912" y="6"/>
                    </a:cubicBezTo>
                    <a:cubicBezTo>
                      <a:pt x="881" y="2"/>
                      <a:pt x="850" y="0"/>
                      <a:pt x="8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0"/>
              <p:cNvSpPr/>
              <p:nvPr/>
            </p:nvSpPr>
            <p:spPr>
              <a:xfrm>
                <a:off x="6127593" y="2228999"/>
                <a:ext cx="25837" cy="25823"/>
              </a:xfrm>
              <a:custGeom>
                <a:rect b="b" l="l" r="r" t="t"/>
                <a:pathLst>
                  <a:path extrusionOk="0" h="1824" w="1825">
                    <a:moveTo>
                      <a:pt x="913" y="0"/>
                    </a:moveTo>
                    <a:cubicBezTo>
                      <a:pt x="396" y="0"/>
                      <a:pt x="1" y="426"/>
                      <a:pt x="1" y="912"/>
                    </a:cubicBezTo>
                    <a:cubicBezTo>
                      <a:pt x="1" y="1429"/>
                      <a:pt x="457" y="1824"/>
                      <a:pt x="943" y="1824"/>
                    </a:cubicBezTo>
                    <a:cubicBezTo>
                      <a:pt x="1399" y="1824"/>
                      <a:pt x="1825" y="1429"/>
                      <a:pt x="1825" y="912"/>
                    </a:cubicBezTo>
                    <a:cubicBezTo>
                      <a:pt x="1825" y="426"/>
                      <a:pt x="139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0"/>
              <p:cNvSpPr/>
              <p:nvPr/>
            </p:nvSpPr>
            <p:spPr>
              <a:xfrm>
                <a:off x="5499750" y="1604568"/>
                <a:ext cx="25837" cy="25880"/>
              </a:xfrm>
              <a:custGeom>
                <a:rect b="b" l="l" r="r" t="t"/>
                <a:pathLst>
                  <a:path extrusionOk="0" h="1828" w="1825">
                    <a:moveTo>
                      <a:pt x="958" y="1"/>
                    </a:moveTo>
                    <a:cubicBezTo>
                      <a:pt x="943" y="1"/>
                      <a:pt x="928" y="1"/>
                      <a:pt x="912" y="2"/>
                    </a:cubicBezTo>
                    <a:cubicBezTo>
                      <a:pt x="426" y="2"/>
                      <a:pt x="1" y="428"/>
                      <a:pt x="1" y="914"/>
                    </a:cubicBezTo>
                    <a:cubicBezTo>
                      <a:pt x="1" y="1385"/>
                      <a:pt x="428" y="1827"/>
                      <a:pt x="897" y="1827"/>
                    </a:cubicBezTo>
                    <a:cubicBezTo>
                      <a:pt x="912" y="1827"/>
                      <a:pt x="927" y="1827"/>
                      <a:pt x="943" y="1826"/>
                    </a:cubicBezTo>
                    <a:cubicBezTo>
                      <a:pt x="1429" y="1796"/>
                      <a:pt x="1824" y="1370"/>
                      <a:pt x="1824" y="884"/>
                    </a:cubicBezTo>
                    <a:cubicBezTo>
                      <a:pt x="1766" y="414"/>
                      <a:pt x="1395" y="1"/>
                      <a:pt x="9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0"/>
              <p:cNvSpPr/>
              <p:nvPr/>
            </p:nvSpPr>
            <p:spPr>
              <a:xfrm>
                <a:off x="5534181" y="1771471"/>
                <a:ext cx="25823" cy="25922"/>
              </a:xfrm>
              <a:custGeom>
                <a:rect b="b" l="l" r="r" t="t"/>
                <a:pathLst>
                  <a:path extrusionOk="0" h="1831" w="1824">
                    <a:moveTo>
                      <a:pt x="819" y="1"/>
                    </a:moveTo>
                    <a:cubicBezTo>
                      <a:pt x="373" y="1"/>
                      <a:pt x="0" y="403"/>
                      <a:pt x="0" y="858"/>
                    </a:cubicBezTo>
                    <a:cubicBezTo>
                      <a:pt x="0" y="1405"/>
                      <a:pt x="456" y="1830"/>
                      <a:pt x="942" y="1830"/>
                    </a:cubicBezTo>
                    <a:cubicBezTo>
                      <a:pt x="1398" y="1830"/>
                      <a:pt x="1824" y="1405"/>
                      <a:pt x="1824" y="919"/>
                    </a:cubicBezTo>
                    <a:cubicBezTo>
                      <a:pt x="1794" y="402"/>
                      <a:pt x="1398" y="7"/>
                      <a:pt x="912" y="7"/>
                    </a:cubicBezTo>
                    <a:cubicBezTo>
                      <a:pt x="881" y="3"/>
                      <a:pt x="850" y="1"/>
                      <a:pt x="8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0"/>
              <p:cNvSpPr/>
              <p:nvPr/>
            </p:nvSpPr>
            <p:spPr>
              <a:xfrm>
                <a:off x="5515678" y="1509925"/>
                <a:ext cx="26687" cy="25852"/>
              </a:xfrm>
              <a:custGeom>
                <a:rect b="b" l="l" r="r" t="t"/>
                <a:pathLst>
                  <a:path extrusionOk="0" h="1826" w="1885">
                    <a:moveTo>
                      <a:pt x="973" y="0"/>
                    </a:moveTo>
                    <a:cubicBezTo>
                      <a:pt x="456" y="0"/>
                      <a:pt x="61" y="365"/>
                      <a:pt x="0" y="882"/>
                    </a:cubicBezTo>
                    <a:cubicBezTo>
                      <a:pt x="0" y="1368"/>
                      <a:pt x="426" y="1824"/>
                      <a:pt x="912" y="1824"/>
                    </a:cubicBezTo>
                    <a:cubicBezTo>
                      <a:pt x="930" y="1825"/>
                      <a:pt x="947" y="1826"/>
                      <a:pt x="965" y="1826"/>
                    </a:cubicBezTo>
                    <a:cubicBezTo>
                      <a:pt x="1429" y="1826"/>
                      <a:pt x="1824" y="1440"/>
                      <a:pt x="1824" y="942"/>
                    </a:cubicBezTo>
                    <a:cubicBezTo>
                      <a:pt x="1885" y="456"/>
                      <a:pt x="1459" y="31"/>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0"/>
              <p:cNvSpPr/>
              <p:nvPr/>
            </p:nvSpPr>
            <p:spPr>
              <a:xfrm>
                <a:off x="5789795" y="2138192"/>
                <a:ext cx="26262" cy="25837"/>
              </a:xfrm>
              <a:custGeom>
                <a:rect b="b" l="l" r="r" t="t"/>
                <a:pathLst>
                  <a:path extrusionOk="0" h="1825" w="1855">
                    <a:moveTo>
                      <a:pt x="943" y="1"/>
                    </a:moveTo>
                    <a:cubicBezTo>
                      <a:pt x="487" y="1"/>
                      <a:pt x="31" y="396"/>
                      <a:pt x="31" y="882"/>
                    </a:cubicBezTo>
                    <a:cubicBezTo>
                      <a:pt x="0" y="1399"/>
                      <a:pt x="456" y="1824"/>
                      <a:pt x="943" y="1824"/>
                    </a:cubicBezTo>
                    <a:cubicBezTo>
                      <a:pt x="1429" y="1824"/>
                      <a:pt x="1854" y="1399"/>
                      <a:pt x="1854" y="913"/>
                    </a:cubicBezTo>
                    <a:cubicBezTo>
                      <a:pt x="1854" y="426"/>
                      <a:pt x="1459" y="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0"/>
              <p:cNvSpPr/>
              <p:nvPr/>
            </p:nvSpPr>
            <p:spPr>
              <a:xfrm>
                <a:off x="5822060" y="2142496"/>
                <a:ext cx="25837" cy="25866"/>
              </a:xfrm>
              <a:custGeom>
                <a:rect b="b" l="l" r="r" t="t"/>
                <a:pathLst>
                  <a:path extrusionOk="0" h="1827" w="1825">
                    <a:moveTo>
                      <a:pt x="943" y="1"/>
                    </a:moveTo>
                    <a:cubicBezTo>
                      <a:pt x="457" y="1"/>
                      <a:pt x="31" y="396"/>
                      <a:pt x="1" y="882"/>
                    </a:cubicBezTo>
                    <a:cubicBezTo>
                      <a:pt x="1" y="1368"/>
                      <a:pt x="396" y="1824"/>
                      <a:pt x="913" y="1824"/>
                    </a:cubicBezTo>
                    <a:cubicBezTo>
                      <a:pt x="930" y="1826"/>
                      <a:pt x="948" y="1826"/>
                      <a:pt x="965" y="1826"/>
                    </a:cubicBezTo>
                    <a:cubicBezTo>
                      <a:pt x="1429" y="1826"/>
                      <a:pt x="1825" y="1441"/>
                      <a:pt x="1825" y="943"/>
                    </a:cubicBezTo>
                    <a:cubicBezTo>
                      <a:pt x="1825" y="457"/>
                      <a:pt x="1399" y="3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0"/>
              <p:cNvSpPr/>
              <p:nvPr/>
            </p:nvSpPr>
            <p:spPr>
              <a:xfrm>
                <a:off x="5852626" y="2148527"/>
                <a:ext cx="26262" cy="25823"/>
              </a:xfrm>
              <a:custGeom>
                <a:rect b="b" l="l" r="r" t="t"/>
                <a:pathLst>
                  <a:path extrusionOk="0" h="1824" w="1855">
                    <a:moveTo>
                      <a:pt x="942" y="0"/>
                    </a:moveTo>
                    <a:cubicBezTo>
                      <a:pt x="456" y="0"/>
                      <a:pt x="30" y="426"/>
                      <a:pt x="0" y="912"/>
                    </a:cubicBezTo>
                    <a:cubicBezTo>
                      <a:pt x="0" y="1398"/>
                      <a:pt x="426" y="1824"/>
                      <a:pt x="912" y="1824"/>
                    </a:cubicBezTo>
                    <a:cubicBezTo>
                      <a:pt x="1429" y="1824"/>
                      <a:pt x="1854" y="1368"/>
                      <a:pt x="1854" y="882"/>
                    </a:cubicBezTo>
                    <a:cubicBezTo>
                      <a:pt x="1854" y="426"/>
                      <a:pt x="1429" y="0"/>
                      <a:pt x="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0"/>
              <p:cNvSpPr/>
              <p:nvPr/>
            </p:nvSpPr>
            <p:spPr>
              <a:xfrm>
                <a:off x="5507933" y="1733684"/>
                <a:ext cx="26262" cy="25837"/>
              </a:xfrm>
              <a:custGeom>
                <a:rect b="b" l="l" r="r" t="t"/>
                <a:pathLst>
                  <a:path extrusionOk="0" h="1825" w="1855">
                    <a:moveTo>
                      <a:pt x="942" y="1"/>
                    </a:moveTo>
                    <a:cubicBezTo>
                      <a:pt x="395" y="1"/>
                      <a:pt x="0" y="457"/>
                      <a:pt x="30" y="943"/>
                    </a:cubicBezTo>
                    <a:cubicBezTo>
                      <a:pt x="61" y="1460"/>
                      <a:pt x="486" y="1825"/>
                      <a:pt x="973" y="1825"/>
                    </a:cubicBezTo>
                    <a:cubicBezTo>
                      <a:pt x="1459" y="1825"/>
                      <a:pt x="1854" y="1399"/>
                      <a:pt x="1854" y="913"/>
                    </a:cubicBezTo>
                    <a:cubicBezTo>
                      <a:pt x="1854" y="426"/>
                      <a:pt x="1429" y="3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0"/>
              <p:cNvSpPr/>
              <p:nvPr/>
            </p:nvSpPr>
            <p:spPr>
              <a:xfrm>
                <a:off x="5651221" y="2017698"/>
                <a:ext cx="26701" cy="25837"/>
              </a:xfrm>
              <a:custGeom>
                <a:rect b="b" l="l" r="r" t="t"/>
                <a:pathLst>
                  <a:path extrusionOk="0" h="1825" w="1886">
                    <a:moveTo>
                      <a:pt x="974" y="1"/>
                    </a:moveTo>
                    <a:cubicBezTo>
                      <a:pt x="518" y="1"/>
                      <a:pt x="62" y="396"/>
                      <a:pt x="62" y="882"/>
                    </a:cubicBezTo>
                    <a:cubicBezTo>
                      <a:pt x="1" y="1399"/>
                      <a:pt x="457" y="1825"/>
                      <a:pt x="974" y="1825"/>
                    </a:cubicBezTo>
                    <a:cubicBezTo>
                      <a:pt x="1460" y="1825"/>
                      <a:pt x="1885" y="1399"/>
                      <a:pt x="1885" y="913"/>
                    </a:cubicBezTo>
                    <a:cubicBezTo>
                      <a:pt x="1885" y="426"/>
                      <a:pt x="1460" y="1"/>
                      <a:pt x="9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0"/>
              <p:cNvSpPr/>
              <p:nvPr/>
            </p:nvSpPr>
            <p:spPr>
              <a:xfrm>
                <a:off x="5518679" y="1673019"/>
                <a:ext cx="26276" cy="25852"/>
              </a:xfrm>
              <a:custGeom>
                <a:rect b="b" l="l" r="r" t="t"/>
                <a:pathLst>
                  <a:path extrusionOk="0" h="1826" w="1856">
                    <a:moveTo>
                      <a:pt x="943" y="0"/>
                    </a:moveTo>
                    <a:cubicBezTo>
                      <a:pt x="427" y="0"/>
                      <a:pt x="31" y="426"/>
                      <a:pt x="31" y="912"/>
                    </a:cubicBezTo>
                    <a:cubicBezTo>
                      <a:pt x="1" y="1398"/>
                      <a:pt x="396" y="1824"/>
                      <a:pt x="913" y="1824"/>
                    </a:cubicBezTo>
                    <a:cubicBezTo>
                      <a:pt x="929" y="1825"/>
                      <a:pt x="946" y="1825"/>
                      <a:pt x="962" y="1825"/>
                    </a:cubicBezTo>
                    <a:cubicBezTo>
                      <a:pt x="1456" y="1825"/>
                      <a:pt x="1855" y="1383"/>
                      <a:pt x="1855" y="912"/>
                    </a:cubicBezTo>
                    <a:cubicBezTo>
                      <a:pt x="1855" y="426"/>
                      <a:pt x="1430" y="0"/>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0"/>
              <p:cNvSpPr/>
              <p:nvPr/>
            </p:nvSpPr>
            <p:spPr>
              <a:xfrm>
                <a:off x="5683076" y="2021988"/>
                <a:ext cx="25823" cy="25852"/>
              </a:xfrm>
              <a:custGeom>
                <a:rect b="b" l="l" r="r" t="t"/>
                <a:pathLst>
                  <a:path extrusionOk="0" h="1826" w="1824">
                    <a:moveTo>
                      <a:pt x="894" y="0"/>
                    </a:moveTo>
                    <a:cubicBezTo>
                      <a:pt x="399" y="0"/>
                      <a:pt x="0" y="443"/>
                      <a:pt x="0" y="914"/>
                    </a:cubicBezTo>
                    <a:cubicBezTo>
                      <a:pt x="0" y="1400"/>
                      <a:pt x="426" y="1826"/>
                      <a:pt x="912" y="1826"/>
                    </a:cubicBezTo>
                    <a:cubicBezTo>
                      <a:pt x="1398" y="1826"/>
                      <a:pt x="1824" y="1400"/>
                      <a:pt x="1824" y="914"/>
                    </a:cubicBezTo>
                    <a:cubicBezTo>
                      <a:pt x="1824" y="458"/>
                      <a:pt x="1459" y="2"/>
                      <a:pt x="942" y="2"/>
                    </a:cubicBezTo>
                    <a:cubicBezTo>
                      <a:pt x="926" y="1"/>
                      <a:pt x="910" y="0"/>
                      <a:pt x="8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0"/>
              <p:cNvSpPr/>
              <p:nvPr/>
            </p:nvSpPr>
            <p:spPr>
              <a:xfrm>
                <a:off x="5657253" y="1986721"/>
                <a:ext cx="26262" cy="25837"/>
              </a:xfrm>
              <a:custGeom>
                <a:rect b="b" l="l" r="r" t="t"/>
                <a:pathLst>
                  <a:path extrusionOk="0" h="1825" w="1855">
                    <a:moveTo>
                      <a:pt x="1003" y="0"/>
                    </a:moveTo>
                    <a:cubicBezTo>
                      <a:pt x="487" y="0"/>
                      <a:pt x="92" y="365"/>
                      <a:pt x="31" y="852"/>
                    </a:cubicBezTo>
                    <a:cubicBezTo>
                      <a:pt x="0" y="1368"/>
                      <a:pt x="456" y="1824"/>
                      <a:pt x="943" y="1824"/>
                    </a:cubicBezTo>
                    <a:cubicBezTo>
                      <a:pt x="1429" y="1824"/>
                      <a:pt x="1855" y="1399"/>
                      <a:pt x="1855" y="912"/>
                    </a:cubicBezTo>
                    <a:cubicBezTo>
                      <a:pt x="1855" y="396"/>
                      <a:pt x="1459" y="0"/>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0"/>
              <p:cNvSpPr/>
              <p:nvPr/>
            </p:nvSpPr>
            <p:spPr>
              <a:xfrm>
                <a:off x="5626262" y="1979841"/>
                <a:ext cx="26276" cy="26262"/>
              </a:xfrm>
              <a:custGeom>
                <a:rect b="b" l="l" r="r" t="t"/>
                <a:pathLst>
                  <a:path extrusionOk="0" h="1855" w="1856">
                    <a:moveTo>
                      <a:pt x="913" y="0"/>
                    </a:moveTo>
                    <a:cubicBezTo>
                      <a:pt x="396" y="0"/>
                      <a:pt x="1" y="426"/>
                      <a:pt x="1" y="942"/>
                    </a:cubicBezTo>
                    <a:cubicBezTo>
                      <a:pt x="1" y="1429"/>
                      <a:pt x="396" y="1854"/>
                      <a:pt x="913" y="1854"/>
                    </a:cubicBezTo>
                    <a:cubicBezTo>
                      <a:pt x="1399" y="1854"/>
                      <a:pt x="1825" y="1459"/>
                      <a:pt x="1825" y="973"/>
                    </a:cubicBezTo>
                    <a:cubicBezTo>
                      <a:pt x="1855" y="426"/>
                      <a:pt x="139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0"/>
              <p:cNvSpPr/>
              <p:nvPr/>
            </p:nvSpPr>
            <p:spPr>
              <a:xfrm>
                <a:off x="5847020" y="2180368"/>
                <a:ext cx="25837" cy="25045"/>
              </a:xfrm>
              <a:custGeom>
                <a:rect b="b" l="l" r="r" t="t"/>
                <a:pathLst>
                  <a:path extrusionOk="0" h="1769" w="1825">
                    <a:moveTo>
                      <a:pt x="913" y="0"/>
                    </a:moveTo>
                    <a:cubicBezTo>
                      <a:pt x="426" y="0"/>
                      <a:pt x="1" y="365"/>
                      <a:pt x="1" y="852"/>
                    </a:cubicBezTo>
                    <a:cubicBezTo>
                      <a:pt x="1" y="1368"/>
                      <a:pt x="396" y="1763"/>
                      <a:pt x="882" y="1763"/>
                    </a:cubicBezTo>
                    <a:cubicBezTo>
                      <a:pt x="915" y="1767"/>
                      <a:pt x="948" y="1769"/>
                      <a:pt x="980" y="1769"/>
                    </a:cubicBezTo>
                    <a:cubicBezTo>
                      <a:pt x="1476" y="1769"/>
                      <a:pt x="1825" y="1337"/>
                      <a:pt x="1825" y="852"/>
                    </a:cubicBezTo>
                    <a:cubicBezTo>
                      <a:pt x="1825" y="396"/>
                      <a:pt x="1430"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70"/>
              <p:cNvSpPr/>
              <p:nvPr/>
            </p:nvSpPr>
            <p:spPr>
              <a:xfrm>
                <a:off x="5630566" y="1948836"/>
                <a:ext cx="26262" cy="25852"/>
              </a:xfrm>
              <a:custGeom>
                <a:rect b="b" l="l" r="r" t="t"/>
                <a:pathLst>
                  <a:path extrusionOk="0" h="1826" w="1855">
                    <a:moveTo>
                      <a:pt x="833" y="0"/>
                    </a:moveTo>
                    <a:cubicBezTo>
                      <a:pt x="370" y="0"/>
                      <a:pt x="1" y="413"/>
                      <a:pt x="1" y="883"/>
                    </a:cubicBezTo>
                    <a:cubicBezTo>
                      <a:pt x="1" y="1400"/>
                      <a:pt x="457" y="1825"/>
                      <a:pt x="943" y="1825"/>
                    </a:cubicBezTo>
                    <a:cubicBezTo>
                      <a:pt x="1429" y="1825"/>
                      <a:pt x="1855" y="1400"/>
                      <a:pt x="1855" y="914"/>
                    </a:cubicBezTo>
                    <a:cubicBezTo>
                      <a:pt x="1855" y="427"/>
                      <a:pt x="1429" y="2"/>
                      <a:pt x="882" y="2"/>
                    </a:cubicBezTo>
                    <a:cubicBezTo>
                      <a:pt x="866" y="1"/>
                      <a:pt x="850" y="0"/>
                      <a:pt x="8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0"/>
              <p:cNvSpPr/>
              <p:nvPr/>
            </p:nvSpPr>
            <p:spPr>
              <a:xfrm>
                <a:off x="5601302" y="1942833"/>
                <a:ext cx="25837" cy="25823"/>
              </a:xfrm>
              <a:custGeom>
                <a:rect b="b" l="l" r="r" t="t"/>
                <a:pathLst>
                  <a:path extrusionOk="0" h="1824" w="1825">
                    <a:moveTo>
                      <a:pt x="913" y="0"/>
                    </a:moveTo>
                    <a:cubicBezTo>
                      <a:pt x="426" y="0"/>
                      <a:pt x="1" y="456"/>
                      <a:pt x="1" y="973"/>
                    </a:cubicBezTo>
                    <a:cubicBezTo>
                      <a:pt x="1" y="1459"/>
                      <a:pt x="426" y="1824"/>
                      <a:pt x="913" y="1824"/>
                    </a:cubicBezTo>
                    <a:cubicBezTo>
                      <a:pt x="1399" y="1793"/>
                      <a:pt x="1794" y="1368"/>
                      <a:pt x="1825" y="912"/>
                    </a:cubicBezTo>
                    <a:cubicBezTo>
                      <a:pt x="1825" y="426"/>
                      <a:pt x="139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0"/>
              <p:cNvSpPr/>
              <p:nvPr/>
            </p:nvSpPr>
            <p:spPr>
              <a:xfrm>
                <a:off x="5676620" y="2053417"/>
                <a:ext cx="26262" cy="25837"/>
              </a:xfrm>
              <a:custGeom>
                <a:rect b="b" l="l" r="r" t="t"/>
                <a:pathLst>
                  <a:path extrusionOk="0" h="1825" w="1855">
                    <a:moveTo>
                      <a:pt x="942" y="1"/>
                    </a:moveTo>
                    <a:cubicBezTo>
                      <a:pt x="456" y="1"/>
                      <a:pt x="31" y="366"/>
                      <a:pt x="0" y="852"/>
                    </a:cubicBezTo>
                    <a:cubicBezTo>
                      <a:pt x="0" y="1369"/>
                      <a:pt x="395" y="1764"/>
                      <a:pt x="882" y="1825"/>
                    </a:cubicBezTo>
                    <a:cubicBezTo>
                      <a:pt x="1368" y="1825"/>
                      <a:pt x="1824" y="1399"/>
                      <a:pt x="1824" y="913"/>
                    </a:cubicBezTo>
                    <a:cubicBezTo>
                      <a:pt x="1854" y="396"/>
                      <a:pt x="1429" y="1"/>
                      <a:pt x="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0"/>
              <p:cNvSpPr/>
              <p:nvPr/>
            </p:nvSpPr>
            <p:spPr>
              <a:xfrm>
                <a:off x="5878010" y="2185960"/>
                <a:ext cx="26262" cy="25837"/>
              </a:xfrm>
              <a:custGeom>
                <a:rect b="b" l="l" r="r" t="t"/>
                <a:pathLst>
                  <a:path extrusionOk="0" h="1825" w="1855">
                    <a:moveTo>
                      <a:pt x="943" y="1"/>
                    </a:moveTo>
                    <a:cubicBezTo>
                      <a:pt x="456" y="1"/>
                      <a:pt x="0" y="457"/>
                      <a:pt x="31" y="973"/>
                    </a:cubicBezTo>
                    <a:cubicBezTo>
                      <a:pt x="31" y="1460"/>
                      <a:pt x="456" y="1824"/>
                      <a:pt x="943" y="1824"/>
                    </a:cubicBezTo>
                    <a:cubicBezTo>
                      <a:pt x="1429" y="1794"/>
                      <a:pt x="1855" y="1368"/>
                      <a:pt x="1855" y="912"/>
                    </a:cubicBezTo>
                    <a:cubicBezTo>
                      <a:pt x="1855" y="426"/>
                      <a:pt x="1429" y="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0"/>
              <p:cNvSpPr/>
              <p:nvPr/>
            </p:nvSpPr>
            <p:spPr>
              <a:xfrm>
                <a:off x="5708460" y="2059010"/>
                <a:ext cx="25837" cy="25922"/>
              </a:xfrm>
              <a:custGeom>
                <a:rect b="b" l="l" r="r" t="t"/>
                <a:pathLst>
                  <a:path extrusionOk="0" h="1831" w="1825">
                    <a:moveTo>
                      <a:pt x="912" y="1"/>
                    </a:moveTo>
                    <a:cubicBezTo>
                      <a:pt x="426" y="1"/>
                      <a:pt x="0" y="426"/>
                      <a:pt x="0" y="913"/>
                    </a:cubicBezTo>
                    <a:cubicBezTo>
                      <a:pt x="0" y="1398"/>
                      <a:pt x="403" y="1830"/>
                      <a:pt x="855" y="1830"/>
                    </a:cubicBezTo>
                    <a:cubicBezTo>
                      <a:pt x="884" y="1830"/>
                      <a:pt x="913" y="1828"/>
                      <a:pt x="943" y="1825"/>
                    </a:cubicBezTo>
                    <a:cubicBezTo>
                      <a:pt x="1429" y="1794"/>
                      <a:pt x="1824" y="1369"/>
                      <a:pt x="1824" y="882"/>
                    </a:cubicBezTo>
                    <a:cubicBezTo>
                      <a:pt x="1824" y="426"/>
                      <a:pt x="139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0"/>
              <p:cNvSpPr/>
              <p:nvPr/>
            </p:nvSpPr>
            <p:spPr>
              <a:xfrm>
                <a:off x="6158584" y="2235016"/>
                <a:ext cx="26262" cy="25837"/>
              </a:xfrm>
              <a:custGeom>
                <a:rect b="b" l="l" r="r" t="t"/>
                <a:pathLst>
                  <a:path extrusionOk="0" h="1825" w="1855">
                    <a:moveTo>
                      <a:pt x="912" y="1"/>
                    </a:moveTo>
                    <a:cubicBezTo>
                      <a:pt x="426" y="1"/>
                      <a:pt x="0" y="426"/>
                      <a:pt x="0" y="913"/>
                    </a:cubicBezTo>
                    <a:cubicBezTo>
                      <a:pt x="0" y="1399"/>
                      <a:pt x="426" y="1824"/>
                      <a:pt x="912" y="1824"/>
                    </a:cubicBezTo>
                    <a:cubicBezTo>
                      <a:pt x="1399" y="1824"/>
                      <a:pt x="1824" y="1460"/>
                      <a:pt x="1824" y="943"/>
                    </a:cubicBezTo>
                    <a:cubicBezTo>
                      <a:pt x="1855" y="426"/>
                      <a:pt x="139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0"/>
              <p:cNvSpPr/>
              <p:nvPr/>
            </p:nvSpPr>
            <p:spPr>
              <a:xfrm>
                <a:off x="6066065" y="2219018"/>
                <a:ext cx="25837" cy="25908"/>
              </a:xfrm>
              <a:custGeom>
                <a:rect b="b" l="l" r="r" t="t"/>
                <a:pathLst>
                  <a:path extrusionOk="0" h="1830" w="1825">
                    <a:moveTo>
                      <a:pt x="850" y="1"/>
                    </a:moveTo>
                    <a:cubicBezTo>
                      <a:pt x="376" y="1"/>
                      <a:pt x="0" y="432"/>
                      <a:pt x="0" y="918"/>
                    </a:cubicBezTo>
                    <a:cubicBezTo>
                      <a:pt x="0" y="1404"/>
                      <a:pt x="426" y="1830"/>
                      <a:pt x="912" y="1830"/>
                    </a:cubicBezTo>
                    <a:cubicBezTo>
                      <a:pt x="1399" y="1830"/>
                      <a:pt x="1824" y="1404"/>
                      <a:pt x="1824" y="918"/>
                    </a:cubicBezTo>
                    <a:cubicBezTo>
                      <a:pt x="1824" y="432"/>
                      <a:pt x="1459" y="6"/>
                      <a:pt x="943" y="6"/>
                    </a:cubicBezTo>
                    <a:cubicBezTo>
                      <a:pt x="911" y="2"/>
                      <a:pt x="880" y="1"/>
                      <a:pt x="8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0"/>
              <p:cNvSpPr/>
              <p:nvPr/>
            </p:nvSpPr>
            <p:spPr>
              <a:xfrm>
                <a:off x="6189136" y="2241047"/>
                <a:ext cx="26687" cy="25823"/>
              </a:xfrm>
              <a:custGeom>
                <a:rect b="b" l="l" r="r" t="t"/>
                <a:pathLst>
                  <a:path extrusionOk="0" h="1824" w="1885">
                    <a:moveTo>
                      <a:pt x="973" y="0"/>
                    </a:moveTo>
                    <a:cubicBezTo>
                      <a:pt x="456" y="0"/>
                      <a:pt x="0" y="456"/>
                      <a:pt x="61" y="943"/>
                    </a:cubicBezTo>
                    <a:cubicBezTo>
                      <a:pt x="92" y="1429"/>
                      <a:pt x="517" y="1824"/>
                      <a:pt x="1004" y="1824"/>
                    </a:cubicBezTo>
                    <a:cubicBezTo>
                      <a:pt x="1490" y="1824"/>
                      <a:pt x="1885" y="1398"/>
                      <a:pt x="1885" y="912"/>
                    </a:cubicBezTo>
                    <a:cubicBezTo>
                      <a:pt x="1885" y="426"/>
                      <a:pt x="1459" y="0"/>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0"/>
              <p:cNvSpPr/>
              <p:nvPr/>
            </p:nvSpPr>
            <p:spPr>
              <a:xfrm>
                <a:off x="5910290" y="2190250"/>
                <a:ext cx="25823" cy="25852"/>
              </a:xfrm>
              <a:custGeom>
                <a:rect b="b" l="l" r="r" t="t"/>
                <a:pathLst>
                  <a:path extrusionOk="0" h="1826" w="1824">
                    <a:moveTo>
                      <a:pt x="900" y="0"/>
                    </a:moveTo>
                    <a:cubicBezTo>
                      <a:pt x="884" y="0"/>
                      <a:pt x="868" y="1"/>
                      <a:pt x="851" y="2"/>
                    </a:cubicBezTo>
                    <a:cubicBezTo>
                      <a:pt x="365" y="62"/>
                      <a:pt x="0" y="458"/>
                      <a:pt x="0" y="974"/>
                    </a:cubicBezTo>
                    <a:cubicBezTo>
                      <a:pt x="0" y="1461"/>
                      <a:pt x="395" y="1825"/>
                      <a:pt x="912" y="1825"/>
                    </a:cubicBezTo>
                    <a:cubicBezTo>
                      <a:pt x="1398" y="1825"/>
                      <a:pt x="1763" y="1430"/>
                      <a:pt x="1824" y="913"/>
                    </a:cubicBezTo>
                    <a:cubicBezTo>
                      <a:pt x="1824" y="414"/>
                      <a:pt x="1370" y="0"/>
                      <a:pt x="9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0"/>
              <p:cNvSpPr/>
              <p:nvPr/>
            </p:nvSpPr>
            <p:spPr>
              <a:xfrm>
                <a:off x="5605181" y="1912706"/>
                <a:ext cx="26262" cy="25837"/>
              </a:xfrm>
              <a:custGeom>
                <a:rect b="b" l="l" r="r" t="t"/>
                <a:pathLst>
                  <a:path extrusionOk="0" h="1825" w="1855">
                    <a:moveTo>
                      <a:pt x="912" y="0"/>
                    </a:moveTo>
                    <a:cubicBezTo>
                      <a:pt x="426" y="0"/>
                      <a:pt x="1" y="456"/>
                      <a:pt x="1" y="973"/>
                    </a:cubicBezTo>
                    <a:cubicBezTo>
                      <a:pt x="31" y="1459"/>
                      <a:pt x="456" y="1824"/>
                      <a:pt x="943" y="1824"/>
                    </a:cubicBezTo>
                    <a:cubicBezTo>
                      <a:pt x="1429" y="1824"/>
                      <a:pt x="1855" y="1429"/>
                      <a:pt x="1824" y="912"/>
                    </a:cubicBezTo>
                    <a:cubicBezTo>
                      <a:pt x="1824" y="426"/>
                      <a:pt x="1399"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70"/>
              <p:cNvSpPr/>
              <p:nvPr/>
            </p:nvSpPr>
            <p:spPr>
              <a:xfrm>
                <a:off x="5940841" y="2196267"/>
                <a:ext cx="26262" cy="25852"/>
              </a:xfrm>
              <a:custGeom>
                <a:rect b="b" l="l" r="r" t="t"/>
                <a:pathLst>
                  <a:path extrusionOk="0" h="1826" w="1855">
                    <a:moveTo>
                      <a:pt x="894" y="1"/>
                    </a:moveTo>
                    <a:cubicBezTo>
                      <a:pt x="399" y="1"/>
                      <a:pt x="0" y="443"/>
                      <a:pt x="0" y="914"/>
                    </a:cubicBezTo>
                    <a:cubicBezTo>
                      <a:pt x="0" y="1400"/>
                      <a:pt x="426" y="1826"/>
                      <a:pt x="912" y="1826"/>
                    </a:cubicBezTo>
                    <a:cubicBezTo>
                      <a:pt x="1398" y="1826"/>
                      <a:pt x="1824" y="1400"/>
                      <a:pt x="1824" y="914"/>
                    </a:cubicBezTo>
                    <a:cubicBezTo>
                      <a:pt x="1854" y="428"/>
                      <a:pt x="1429" y="2"/>
                      <a:pt x="942" y="2"/>
                    </a:cubicBezTo>
                    <a:cubicBezTo>
                      <a:pt x="926" y="1"/>
                      <a:pt x="910" y="1"/>
                      <a:pt x="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70"/>
              <p:cNvSpPr/>
              <p:nvPr/>
            </p:nvSpPr>
            <p:spPr>
              <a:xfrm>
                <a:off x="5573766" y="1906675"/>
                <a:ext cx="25837" cy="25922"/>
              </a:xfrm>
              <a:custGeom>
                <a:rect b="b" l="l" r="r" t="t"/>
                <a:pathLst>
                  <a:path extrusionOk="0" h="1831" w="1825">
                    <a:moveTo>
                      <a:pt x="912" y="1"/>
                    </a:moveTo>
                    <a:cubicBezTo>
                      <a:pt x="426" y="1"/>
                      <a:pt x="1" y="426"/>
                      <a:pt x="1" y="913"/>
                    </a:cubicBezTo>
                    <a:cubicBezTo>
                      <a:pt x="1" y="1398"/>
                      <a:pt x="403" y="1830"/>
                      <a:pt x="880" y="1830"/>
                    </a:cubicBezTo>
                    <a:cubicBezTo>
                      <a:pt x="911" y="1830"/>
                      <a:pt x="942" y="1828"/>
                      <a:pt x="973" y="1825"/>
                    </a:cubicBezTo>
                    <a:cubicBezTo>
                      <a:pt x="1460" y="1794"/>
                      <a:pt x="1824" y="1369"/>
                      <a:pt x="1824" y="882"/>
                    </a:cubicBezTo>
                    <a:cubicBezTo>
                      <a:pt x="1824" y="396"/>
                      <a:pt x="139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0"/>
              <p:cNvSpPr/>
              <p:nvPr/>
            </p:nvSpPr>
            <p:spPr>
              <a:xfrm>
                <a:off x="5972682" y="2202312"/>
                <a:ext cx="25837" cy="25852"/>
              </a:xfrm>
              <a:custGeom>
                <a:rect b="b" l="l" r="r" t="t"/>
                <a:pathLst>
                  <a:path extrusionOk="0" h="1826" w="1825">
                    <a:moveTo>
                      <a:pt x="912" y="1"/>
                    </a:moveTo>
                    <a:cubicBezTo>
                      <a:pt x="396" y="1"/>
                      <a:pt x="0" y="365"/>
                      <a:pt x="0" y="882"/>
                    </a:cubicBezTo>
                    <a:cubicBezTo>
                      <a:pt x="0" y="1368"/>
                      <a:pt x="365" y="1794"/>
                      <a:pt x="852" y="1824"/>
                    </a:cubicBezTo>
                    <a:cubicBezTo>
                      <a:pt x="867" y="1825"/>
                      <a:pt x="882" y="1826"/>
                      <a:pt x="898" y="1826"/>
                    </a:cubicBezTo>
                    <a:cubicBezTo>
                      <a:pt x="1368" y="1826"/>
                      <a:pt x="1824" y="1383"/>
                      <a:pt x="1824" y="913"/>
                    </a:cubicBezTo>
                    <a:cubicBezTo>
                      <a:pt x="1824" y="426"/>
                      <a:pt x="139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0"/>
              <p:cNvSpPr/>
              <p:nvPr/>
            </p:nvSpPr>
            <p:spPr>
              <a:xfrm>
                <a:off x="6258847" y="2223406"/>
                <a:ext cx="4743" cy="19367"/>
              </a:xfrm>
              <a:custGeom>
                <a:rect b="b" l="l" r="r" t="t"/>
                <a:pathLst>
                  <a:path extrusionOk="0" h="1368" w="335">
                    <a:moveTo>
                      <a:pt x="335" y="0"/>
                    </a:moveTo>
                    <a:cubicBezTo>
                      <a:pt x="153" y="152"/>
                      <a:pt x="1" y="395"/>
                      <a:pt x="1" y="669"/>
                    </a:cubicBezTo>
                    <a:cubicBezTo>
                      <a:pt x="1" y="942"/>
                      <a:pt x="92" y="1216"/>
                      <a:pt x="335" y="1368"/>
                    </a:cubicBezTo>
                    <a:lnTo>
                      <a:pt x="3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0"/>
              <p:cNvSpPr/>
              <p:nvPr/>
            </p:nvSpPr>
            <p:spPr>
              <a:xfrm>
                <a:off x="5509222" y="1541765"/>
                <a:ext cx="26262" cy="25837"/>
              </a:xfrm>
              <a:custGeom>
                <a:rect b="b" l="l" r="r" t="t"/>
                <a:pathLst>
                  <a:path extrusionOk="0" h="1825" w="1855">
                    <a:moveTo>
                      <a:pt x="973" y="0"/>
                    </a:moveTo>
                    <a:cubicBezTo>
                      <a:pt x="456" y="0"/>
                      <a:pt x="0" y="456"/>
                      <a:pt x="61" y="943"/>
                    </a:cubicBezTo>
                    <a:cubicBezTo>
                      <a:pt x="91" y="1429"/>
                      <a:pt x="517" y="1824"/>
                      <a:pt x="1003" y="1824"/>
                    </a:cubicBezTo>
                    <a:cubicBezTo>
                      <a:pt x="1490" y="1824"/>
                      <a:pt x="1854" y="1399"/>
                      <a:pt x="1854" y="912"/>
                    </a:cubicBezTo>
                    <a:cubicBezTo>
                      <a:pt x="1854" y="426"/>
                      <a:pt x="1459" y="0"/>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0"/>
              <p:cNvSpPr/>
              <p:nvPr/>
            </p:nvSpPr>
            <p:spPr>
              <a:xfrm>
                <a:off x="5488991" y="1666564"/>
                <a:ext cx="26262" cy="25852"/>
              </a:xfrm>
              <a:custGeom>
                <a:rect b="b" l="l" r="r" t="t"/>
                <a:pathLst>
                  <a:path extrusionOk="0" h="1826" w="1855">
                    <a:moveTo>
                      <a:pt x="943" y="0"/>
                    </a:moveTo>
                    <a:cubicBezTo>
                      <a:pt x="457" y="0"/>
                      <a:pt x="31" y="365"/>
                      <a:pt x="1" y="882"/>
                    </a:cubicBezTo>
                    <a:cubicBezTo>
                      <a:pt x="1" y="1368"/>
                      <a:pt x="426" y="1824"/>
                      <a:pt x="913" y="1824"/>
                    </a:cubicBezTo>
                    <a:cubicBezTo>
                      <a:pt x="929" y="1825"/>
                      <a:pt x="945" y="1825"/>
                      <a:pt x="962" y="1825"/>
                    </a:cubicBezTo>
                    <a:cubicBezTo>
                      <a:pt x="1427" y="1825"/>
                      <a:pt x="1824" y="1412"/>
                      <a:pt x="1824" y="942"/>
                    </a:cubicBezTo>
                    <a:cubicBezTo>
                      <a:pt x="1855" y="486"/>
                      <a:pt x="1429" y="31"/>
                      <a:pt x="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0"/>
              <p:cNvSpPr/>
              <p:nvPr/>
            </p:nvSpPr>
            <p:spPr>
              <a:xfrm>
                <a:off x="6003234" y="2206616"/>
                <a:ext cx="26262" cy="25837"/>
              </a:xfrm>
              <a:custGeom>
                <a:rect b="b" l="l" r="r" t="t"/>
                <a:pathLst>
                  <a:path extrusionOk="0" h="1825" w="1855">
                    <a:moveTo>
                      <a:pt x="943" y="1"/>
                    </a:moveTo>
                    <a:cubicBezTo>
                      <a:pt x="456" y="1"/>
                      <a:pt x="1" y="457"/>
                      <a:pt x="31" y="943"/>
                    </a:cubicBezTo>
                    <a:cubicBezTo>
                      <a:pt x="61" y="1429"/>
                      <a:pt x="487" y="1824"/>
                      <a:pt x="973" y="1824"/>
                    </a:cubicBezTo>
                    <a:cubicBezTo>
                      <a:pt x="1490" y="1824"/>
                      <a:pt x="1855" y="1399"/>
                      <a:pt x="1855" y="912"/>
                    </a:cubicBezTo>
                    <a:cubicBezTo>
                      <a:pt x="1855" y="426"/>
                      <a:pt x="1429" y="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0"/>
              <p:cNvSpPr/>
              <p:nvPr/>
            </p:nvSpPr>
            <p:spPr>
              <a:xfrm>
                <a:off x="5514389" y="1702708"/>
                <a:ext cx="25823" cy="25852"/>
              </a:xfrm>
              <a:custGeom>
                <a:rect b="b" l="l" r="r" t="t"/>
                <a:pathLst>
                  <a:path extrusionOk="0" h="1826" w="1824">
                    <a:moveTo>
                      <a:pt x="912" y="0"/>
                    </a:moveTo>
                    <a:cubicBezTo>
                      <a:pt x="395" y="31"/>
                      <a:pt x="30" y="396"/>
                      <a:pt x="0" y="912"/>
                    </a:cubicBezTo>
                    <a:cubicBezTo>
                      <a:pt x="0" y="1383"/>
                      <a:pt x="427" y="1826"/>
                      <a:pt x="896" y="1826"/>
                    </a:cubicBezTo>
                    <a:cubicBezTo>
                      <a:pt x="911" y="1826"/>
                      <a:pt x="927" y="1825"/>
                      <a:pt x="942" y="1824"/>
                    </a:cubicBezTo>
                    <a:cubicBezTo>
                      <a:pt x="1429" y="1763"/>
                      <a:pt x="1824" y="1338"/>
                      <a:pt x="1824" y="851"/>
                    </a:cubicBezTo>
                    <a:cubicBezTo>
                      <a:pt x="1824" y="365"/>
                      <a:pt x="1398"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0"/>
              <p:cNvSpPr/>
              <p:nvPr/>
            </p:nvSpPr>
            <p:spPr>
              <a:xfrm>
                <a:off x="5579797" y="1875698"/>
                <a:ext cx="25823" cy="25852"/>
              </a:xfrm>
              <a:custGeom>
                <a:rect b="b" l="l" r="r" t="t"/>
                <a:pathLst>
                  <a:path extrusionOk="0" h="1826" w="1824">
                    <a:moveTo>
                      <a:pt x="912" y="0"/>
                    </a:moveTo>
                    <a:cubicBezTo>
                      <a:pt x="426" y="0"/>
                      <a:pt x="31" y="426"/>
                      <a:pt x="0" y="912"/>
                    </a:cubicBezTo>
                    <a:cubicBezTo>
                      <a:pt x="0" y="1399"/>
                      <a:pt x="395" y="1824"/>
                      <a:pt x="882" y="1824"/>
                    </a:cubicBezTo>
                    <a:cubicBezTo>
                      <a:pt x="898" y="1825"/>
                      <a:pt x="914" y="1826"/>
                      <a:pt x="931" y="1826"/>
                    </a:cubicBezTo>
                    <a:cubicBezTo>
                      <a:pt x="1425" y="1826"/>
                      <a:pt x="1824" y="1383"/>
                      <a:pt x="1824" y="912"/>
                    </a:cubicBezTo>
                    <a:cubicBezTo>
                      <a:pt x="1824" y="426"/>
                      <a:pt x="1398"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0"/>
              <p:cNvSpPr/>
              <p:nvPr/>
            </p:nvSpPr>
            <p:spPr>
              <a:xfrm>
                <a:off x="5547943" y="1869242"/>
                <a:ext cx="26701" cy="25837"/>
              </a:xfrm>
              <a:custGeom>
                <a:rect b="b" l="l" r="r" t="t"/>
                <a:pathLst>
                  <a:path extrusionOk="0" h="1825" w="1886">
                    <a:moveTo>
                      <a:pt x="974" y="0"/>
                    </a:moveTo>
                    <a:cubicBezTo>
                      <a:pt x="426" y="0"/>
                      <a:pt x="1" y="456"/>
                      <a:pt x="62" y="943"/>
                    </a:cubicBezTo>
                    <a:cubicBezTo>
                      <a:pt x="92" y="1459"/>
                      <a:pt x="518" y="1824"/>
                      <a:pt x="1004" y="1824"/>
                    </a:cubicBezTo>
                    <a:cubicBezTo>
                      <a:pt x="1490" y="1824"/>
                      <a:pt x="1885" y="1399"/>
                      <a:pt x="1885" y="912"/>
                    </a:cubicBezTo>
                    <a:cubicBezTo>
                      <a:pt x="1885" y="456"/>
                      <a:pt x="1460" y="31"/>
                      <a:pt x="9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0"/>
              <p:cNvSpPr/>
              <p:nvPr/>
            </p:nvSpPr>
            <p:spPr>
              <a:xfrm>
                <a:off x="5504918" y="1572742"/>
                <a:ext cx="26687" cy="25837"/>
              </a:xfrm>
              <a:custGeom>
                <a:rect b="b" l="l" r="r" t="t"/>
                <a:pathLst>
                  <a:path extrusionOk="0" h="1825" w="1885">
                    <a:moveTo>
                      <a:pt x="912" y="1"/>
                    </a:moveTo>
                    <a:cubicBezTo>
                      <a:pt x="426" y="1"/>
                      <a:pt x="0" y="457"/>
                      <a:pt x="0" y="974"/>
                    </a:cubicBezTo>
                    <a:cubicBezTo>
                      <a:pt x="61" y="1460"/>
                      <a:pt x="456" y="1825"/>
                      <a:pt x="973" y="1825"/>
                    </a:cubicBezTo>
                    <a:cubicBezTo>
                      <a:pt x="1459" y="1825"/>
                      <a:pt x="1885" y="1430"/>
                      <a:pt x="1824" y="913"/>
                    </a:cubicBezTo>
                    <a:cubicBezTo>
                      <a:pt x="1824" y="426"/>
                      <a:pt x="1399"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0"/>
              <p:cNvSpPr/>
              <p:nvPr/>
            </p:nvSpPr>
            <p:spPr>
              <a:xfrm>
                <a:off x="6034224" y="2212647"/>
                <a:ext cx="26687" cy="25823"/>
              </a:xfrm>
              <a:custGeom>
                <a:rect b="b" l="l" r="r" t="t"/>
                <a:pathLst>
                  <a:path extrusionOk="0" h="1824" w="1885">
                    <a:moveTo>
                      <a:pt x="973" y="0"/>
                    </a:moveTo>
                    <a:cubicBezTo>
                      <a:pt x="426" y="0"/>
                      <a:pt x="0" y="456"/>
                      <a:pt x="61" y="942"/>
                    </a:cubicBezTo>
                    <a:cubicBezTo>
                      <a:pt x="91" y="1429"/>
                      <a:pt x="517" y="1824"/>
                      <a:pt x="1003" y="1824"/>
                    </a:cubicBezTo>
                    <a:cubicBezTo>
                      <a:pt x="1489" y="1824"/>
                      <a:pt x="1885" y="1398"/>
                      <a:pt x="1885" y="912"/>
                    </a:cubicBezTo>
                    <a:cubicBezTo>
                      <a:pt x="1885" y="395"/>
                      <a:pt x="1459" y="0"/>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0"/>
              <p:cNvSpPr/>
              <p:nvPr/>
            </p:nvSpPr>
            <p:spPr>
              <a:xfrm>
                <a:off x="6227432" y="2213935"/>
                <a:ext cx="25837" cy="25908"/>
              </a:xfrm>
              <a:custGeom>
                <a:rect b="b" l="l" r="r" t="t"/>
                <a:pathLst>
                  <a:path extrusionOk="0" h="1830" w="1825">
                    <a:moveTo>
                      <a:pt x="913" y="0"/>
                    </a:moveTo>
                    <a:cubicBezTo>
                      <a:pt x="426" y="0"/>
                      <a:pt x="1" y="426"/>
                      <a:pt x="1" y="912"/>
                    </a:cubicBezTo>
                    <a:cubicBezTo>
                      <a:pt x="1" y="1429"/>
                      <a:pt x="396" y="1824"/>
                      <a:pt x="882" y="1824"/>
                    </a:cubicBezTo>
                    <a:cubicBezTo>
                      <a:pt x="913" y="1828"/>
                      <a:pt x="944" y="1830"/>
                      <a:pt x="975" y="1830"/>
                    </a:cubicBezTo>
                    <a:cubicBezTo>
                      <a:pt x="1449" y="1830"/>
                      <a:pt x="1824" y="1398"/>
                      <a:pt x="1824" y="912"/>
                    </a:cubicBezTo>
                    <a:cubicBezTo>
                      <a:pt x="1824" y="426"/>
                      <a:pt x="139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0"/>
              <p:cNvSpPr/>
              <p:nvPr/>
            </p:nvSpPr>
            <p:spPr>
              <a:xfrm>
                <a:off x="6029057" y="2244062"/>
                <a:ext cx="25823" cy="25399"/>
              </a:xfrm>
              <a:custGeom>
                <a:rect b="b" l="l" r="r" t="t"/>
                <a:pathLst>
                  <a:path extrusionOk="0" h="1794" w="1824">
                    <a:moveTo>
                      <a:pt x="912" y="0"/>
                    </a:moveTo>
                    <a:cubicBezTo>
                      <a:pt x="426" y="0"/>
                      <a:pt x="31" y="334"/>
                      <a:pt x="0" y="851"/>
                    </a:cubicBezTo>
                    <a:cubicBezTo>
                      <a:pt x="0" y="1337"/>
                      <a:pt x="365" y="1763"/>
                      <a:pt x="882" y="1793"/>
                    </a:cubicBezTo>
                    <a:cubicBezTo>
                      <a:pt x="1368" y="1793"/>
                      <a:pt x="1794" y="1429"/>
                      <a:pt x="1794" y="912"/>
                    </a:cubicBezTo>
                    <a:cubicBezTo>
                      <a:pt x="1824" y="426"/>
                      <a:pt x="1398"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0"/>
              <p:cNvSpPr/>
              <p:nvPr/>
            </p:nvSpPr>
            <p:spPr>
              <a:xfrm>
                <a:off x="5492431" y="1494423"/>
                <a:ext cx="21534" cy="5621"/>
              </a:xfrm>
              <a:custGeom>
                <a:rect b="b" l="l" r="r" t="t"/>
                <a:pathLst>
                  <a:path extrusionOk="0" h="397" w="1521">
                    <a:moveTo>
                      <a:pt x="1" y="1"/>
                    </a:moveTo>
                    <a:cubicBezTo>
                      <a:pt x="153" y="214"/>
                      <a:pt x="426" y="396"/>
                      <a:pt x="761" y="396"/>
                    </a:cubicBezTo>
                    <a:cubicBezTo>
                      <a:pt x="1125" y="396"/>
                      <a:pt x="1399" y="244"/>
                      <a:pt x="15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0"/>
              <p:cNvSpPr/>
              <p:nvPr/>
            </p:nvSpPr>
            <p:spPr>
              <a:xfrm>
                <a:off x="5478670" y="1537376"/>
                <a:ext cx="25823" cy="25512"/>
              </a:xfrm>
              <a:custGeom>
                <a:rect b="b" l="l" r="r" t="t"/>
                <a:pathLst>
                  <a:path extrusionOk="0" h="1802" w="1824">
                    <a:moveTo>
                      <a:pt x="874" y="0"/>
                    </a:moveTo>
                    <a:cubicBezTo>
                      <a:pt x="434" y="0"/>
                      <a:pt x="87" y="374"/>
                      <a:pt x="31" y="827"/>
                    </a:cubicBezTo>
                    <a:cubicBezTo>
                      <a:pt x="0" y="1344"/>
                      <a:pt x="395" y="1739"/>
                      <a:pt x="882" y="1800"/>
                    </a:cubicBezTo>
                    <a:cubicBezTo>
                      <a:pt x="899" y="1801"/>
                      <a:pt x="917" y="1801"/>
                      <a:pt x="934" y="1801"/>
                    </a:cubicBezTo>
                    <a:cubicBezTo>
                      <a:pt x="1398" y="1801"/>
                      <a:pt x="1795" y="1416"/>
                      <a:pt x="1824" y="918"/>
                    </a:cubicBezTo>
                    <a:cubicBezTo>
                      <a:pt x="1824" y="462"/>
                      <a:pt x="1459" y="37"/>
                      <a:pt x="973" y="6"/>
                    </a:cubicBezTo>
                    <a:cubicBezTo>
                      <a:pt x="940" y="2"/>
                      <a:pt x="907" y="0"/>
                      <a:pt x="8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0"/>
              <p:cNvSpPr/>
              <p:nvPr/>
            </p:nvSpPr>
            <p:spPr>
              <a:xfrm>
                <a:off x="6060897" y="2250079"/>
                <a:ext cx="24974" cy="25427"/>
              </a:xfrm>
              <a:custGeom>
                <a:rect b="b" l="l" r="r" t="t"/>
                <a:pathLst>
                  <a:path extrusionOk="0" h="1796" w="1764">
                    <a:moveTo>
                      <a:pt x="852" y="1"/>
                    </a:moveTo>
                    <a:cubicBezTo>
                      <a:pt x="396" y="1"/>
                      <a:pt x="31" y="396"/>
                      <a:pt x="1" y="882"/>
                    </a:cubicBezTo>
                    <a:cubicBezTo>
                      <a:pt x="1" y="1368"/>
                      <a:pt x="365" y="1794"/>
                      <a:pt x="852" y="1794"/>
                    </a:cubicBezTo>
                    <a:cubicBezTo>
                      <a:pt x="869" y="1795"/>
                      <a:pt x="886" y="1795"/>
                      <a:pt x="904" y="1795"/>
                    </a:cubicBezTo>
                    <a:cubicBezTo>
                      <a:pt x="1395" y="1795"/>
                      <a:pt x="1764" y="1382"/>
                      <a:pt x="1764" y="912"/>
                    </a:cubicBezTo>
                    <a:cubicBezTo>
                      <a:pt x="1764" y="426"/>
                      <a:pt x="1368" y="1"/>
                      <a:pt x="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0"/>
              <p:cNvSpPr/>
              <p:nvPr/>
            </p:nvSpPr>
            <p:spPr>
              <a:xfrm>
                <a:off x="5702429" y="2090864"/>
                <a:ext cx="25837" cy="25399"/>
              </a:xfrm>
              <a:custGeom>
                <a:rect b="b" l="l" r="r" t="t"/>
                <a:pathLst>
                  <a:path extrusionOk="0" h="1794" w="1825">
                    <a:moveTo>
                      <a:pt x="913" y="0"/>
                    </a:moveTo>
                    <a:cubicBezTo>
                      <a:pt x="426" y="0"/>
                      <a:pt x="31" y="335"/>
                      <a:pt x="1" y="851"/>
                    </a:cubicBezTo>
                    <a:cubicBezTo>
                      <a:pt x="1" y="1338"/>
                      <a:pt x="396" y="1763"/>
                      <a:pt x="882" y="1794"/>
                    </a:cubicBezTo>
                    <a:cubicBezTo>
                      <a:pt x="1369" y="1794"/>
                      <a:pt x="1794" y="1398"/>
                      <a:pt x="1794" y="912"/>
                    </a:cubicBezTo>
                    <a:cubicBezTo>
                      <a:pt x="1825" y="426"/>
                      <a:pt x="139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0"/>
              <p:cNvSpPr/>
              <p:nvPr/>
            </p:nvSpPr>
            <p:spPr>
              <a:xfrm>
                <a:off x="5966226" y="2234067"/>
                <a:ext cx="26262" cy="25059"/>
              </a:xfrm>
              <a:custGeom>
                <a:rect b="b" l="l" r="r" t="t"/>
                <a:pathLst>
                  <a:path extrusionOk="0" h="1770" w="1855">
                    <a:moveTo>
                      <a:pt x="874" y="1"/>
                    </a:moveTo>
                    <a:cubicBezTo>
                      <a:pt x="430" y="1"/>
                      <a:pt x="59" y="375"/>
                      <a:pt x="31" y="828"/>
                    </a:cubicBezTo>
                    <a:cubicBezTo>
                      <a:pt x="1" y="1314"/>
                      <a:pt x="396" y="1739"/>
                      <a:pt x="912" y="1770"/>
                    </a:cubicBezTo>
                    <a:cubicBezTo>
                      <a:pt x="1368" y="1770"/>
                      <a:pt x="1763" y="1436"/>
                      <a:pt x="1824" y="949"/>
                    </a:cubicBezTo>
                    <a:cubicBezTo>
                      <a:pt x="1855" y="463"/>
                      <a:pt x="1460" y="37"/>
                      <a:pt x="973" y="7"/>
                    </a:cubicBezTo>
                    <a:cubicBezTo>
                      <a:pt x="940" y="3"/>
                      <a:pt x="907" y="1"/>
                      <a:pt x="8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0"/>
              <p:cNvSpPr/>
              <p:nvPr/>
            </p:nvSpPr>
            <p:spPr>
              <a:xfrm>
                <a:off x="5523846" y="1834387"/>
                <a:ext cx="25413" cy="25837"/>
              </a:xfrm>
              <a:custGeom>
                <a:rect b="b" l="l" r="r" t="t"/>
                <a:pathLst>
                  <a:path extrusionOk="0" h="1825" w="1795">
                    <a:moveTo>
                      <a:pt x="882" y="0"/>
                    </a:moveTo>
                    <a:cubicBezTo>
                      <a:pt x="396" y="0"/>
                      <a:pt x="1" y="426"/>
                      <a:pt x="1" y="912"/>
                    </a:cubicBezTo>
                    <a:cubicBezTo>
                      <a:pt x="1" y="1399"/>
                      <a:pt x="426" y="1794"/>
                      <a:pt x="913" y="1824"/>
                    </a:cubicBezTo>
                    <a:cubicBezTo>
                      <a:pt x="1399" y="1794"/>
                      <a:pt x="1794" y="1399"/>
                      <a:pt x="1794" y="912"/>
                    </a:cubicBezTo>
                    <a:cubicBezTo>
                      <a:pt x="1794" y="365"/>
                      <a:pt x="1369" y="0"/>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0"/>
              <p:cNvSpPr/>
              <p:nvPr/>
            </p:nvSpPr>
            <p:spPr>
              <a:xfrm>
                <a:off x="5484687" y="1506046"/>
                <a:ext cx="25837" cy="25427"/>
              </a:xfrm>
              <a:custGeom>
                <a:rect b="b" l="l" r="r" t="t"/>
                <a:pathLst>
                  <a:path extrusionOk="0" h="1796" w="1825">
                    <a:moveTo>
                      <a:pt x="913" y="1"/>
                    </a:moveTo>
                    <a:cubicBezTo>
                      <a:pt x="426" y="1"/>
                      <a:pt x="1" y="426"/>
                      <a:pt x="1" y="912"/>
                    </a:cubicBezTo>
                    <a:cubicBezTo>
                      <a:pt x="1" y="1368"/>
                      <a:pt x="365" y="1794"/>
                      <a:pt x="882" y="1794"/>
                    </a:cubicBezTo>
                    <a:cubicBezTo>
                      <a:pt x="900" y="1795"/>
                      <a:pt x="917" y="1796"/>
                      <a:pt x="935" y="1796"/>
                    </a:cubicBezTo>
                    <a:cubicBezTo>
                      <a:pt x="1399" y="1796"/>
                      <a:pt x="1794" y="1411"/>
                      <a:pt x="1794" y="912"/>
                    </a:cubicBezTo>
                    <a:cubicBezTo>
                      <a:pt x="1824" y="426"/>
                      <a:pt x="1399" y="1"/>
                      <a:pt x="9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0"/>
              <p:cNvSpPr/>
              <p:nvPr/>
            </p:nvSpPr>
            <p:spPr>
              <a:xfrm>
                <a:off x="6091449" y="2254794"/>
                <a:ext cx="26262" cy="25427"/>
              </a:xfrm>
              <a:custGeom>
                <a:rect b="b" l="l" r="r" t="t"/>
                <a:pathLst>
                  <a:path extrusionOk="0" h="1796" w="1855">
                    <a:moveTo>
                      <a:pt x="917" y="0"/>
                    </a:moveTo>
                    <a:cubicBezTo>
                      <a:pt x="454" y="0"/>
                      <a:pt x="60" y="356"/>
                      <a:pt x="31" y="853"/>
                    </a:cubicBezTo>
                    <a:cubicBezTo>
                      <a:pt x="1" y="1339"/>
                      <a:pt x="426" y="1765"/>
                      <a:pt x="913" y="1795"/>
                    </a:cubicBezTo>
                    <a:cubicBezTo>
                      <a:pt x="1399" y="1795"/>
                      <a:pt x="1794" y="1461"/>
                      <a:pt x="1824" y="975"/>
                    </a:cubicBezTo>
                    <a:cubicBezTo>
                      <a:pt x="1855" y="458"/>
                      <a:pt x="1490" y="63"/>
                      <a:pt x="973" y="2"/>
                    </a:cubicBezTo>
                    <a:cubicBezTo>
                      <a:pt x="954" y="1"/>
                      <a:pt x="936" y="0"/>
                      <a:pt x="9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0"/>
              <p:cNvSpPr/>
              <p:nvPr/>
            </p:nvSpPr>
            <p:spPr>
              <a:xfrm>
                <a:off x="6220976" y="2245775"/>
                <a:ext cx="25837" cy="25399"/>
              </a:xfrm>
              <a:custGeom>
                <a:rect b="b" l="l" r="r" t="t"/>
                <a:pathLst>
                  <a:path extrusionOk="0" h="1794" w="1825">
                    <a:moveTo>
                      <a:pt x="913" y="1"/>
                    </a:moveTo>
                    <a:cubicBezTo>
                      <a:pt x="457" y="1"/>
                      <a:pt x="31" y="396"/>
                      <a:pt x="31" y="882"/>
                    </a:cubicBezTo>
                    <a:cubicBezTo>
                      <a:pt x="1" y="1368"/>
                      <a:pt x="426" y="1794"/>
                      <a:pt x="913" y="1794"/>
                    </a:cubicBezTo>
                    <a:cubicBezTo>
                      <a:pt x="1399" y="1794"/>
                      <a:pt x="1825" y="1399"/>
                      <a:pt x="1825" y="912"/>
                    </a:cubicBezTo>
                    <a:cubicBezTo>
                      <a:pt x="1825" y="396"/>
                      <a:pt x="1399" y="1"/>
                      <a:pt x="9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0"/>
              <p:cNvSpPr/>
              <p:nvPr/>
            </p:nvSpPr>
            <p:spPr>
              <a:xfrm>
                <a:off x="5502766" y="1765539"/>
                <a:ext cx="25837" cy="25045"/>
              </a:xfrm>
              <a:custGeom>
                <a:rect b="b" l="l" r="r" t="t"/>
                <a:pathLst>
                  <a:path extrusionOk="0" h="1769" w="1825">
                    <a:moveTo>
                      <a:pt x="912" y="0"/>
                    </a:moveTo>
                    <a:cubicBezTo>
                      <a:pt x="395" y="0"/>
                      <a:pt x="0" y="426"/>
                      <a:pt x="0" y="912"/>
                    </a:cubicBezTo>
                    <a:cubicBezTo>
                      <a:pt x="0" y="1368"/>
                      <a:pt x="395" y="1763"/>
                      <a:pt x="882" y="1763"/>
                    </a:cubicBezTo>
                    <a:cubicBezTo>
                      <a:pt x="913" y="1767"/>
                      <a:pt x="944" y="1769"/>
                      <a:pt x="975" y="1769"/>
                    </a:cubicBezTo>
                    <a:cubicBezTo>
                      <a:pt x="1421" y="1769"/>
                      <a:pt x="1794" y="1367"/>
                      <a:pt x="1794" y="912"/>
                    </a:cubicBezTo>
                    <a:cubicBezTo>
                      <a:pt x="1824" y="426"/>
                      <a:pt x="1429"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0"/>
              <p:cNvSpPr/>
              <p:nvPr/>
            </p:nvSpPr>
            <p:spPr>
              <a:xfrm>
                <a:off x="5482974" y="1698814"/>
                <a:ext cx="25823" cy="25427"/>
              </a:xfrm>
              <a:custGeom>
                <a:rect b="b" l="l" r="r" t="t"/>
                <a:pathLst>
                  <a:path extrusionOk="0" h="1796" w="1824">
                    <a:moveTo>
                      <a:pt x="937" y="0"/>
                    </a:moveTo>
                    <a:cubicBezTo>
                      <a:pt x="919" y="0"/>
                      <a:pt x="900" y="1"/>
                      <a:pt x="882" y="2"/>
                    </a:cubicBezTo>
                    <a:cubicBezTo>
                      <a:pt x="395" y="2"/>
                      <a:pt x="0" y="367"/>
                      <a:pt x="0" y="883"/>
                    </a:cubicBezTo>
                    <a:cubicBezTo>
                      <a:pt x="0" y="1370"/>
                      <a:pt x="426" y="1795"/>
                      <a:pt x="912" y="1795"/>
                    </a:cubicBezTo>
                    <a:cubicBezTo>
                      <a:pt x="1429" y="1795"/>
                      <a:pt x="1824" y="1370"/>
                      <a:pt x="1824" y="883"/>
                    </a:cubicBezTo>
                    <a:cubicBezTo>
                      <a:pt x="1824" y="385"/>
                      <a:pt x="1429" y="0"/>
                      <a:pt x="9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0"/>
              <p:cNvSpPr/>
              <p:nvPr/>
            </p:nvSpPr>
            <p:spPr>
              <a:xfrm>
                <a:off x="5758804" y="2131722"/>
                <a:ext cx="25837" cy="25852"/>
              </a:xfrm>
              <a:custGeom>
                <a:rect b="b" l="l" r="r" t="t"/>
                <a:pathLst>
                  <a:path extrusionOk="0" h="1826" w="1825">
                    <a:moveTo>
                      <a:pt x="931" y="0"/>
                    </a:moveTo>
                    <a:cubicBezTo>
                      <a:pt x="915" y="0"/>
                      <a:pt x="899" y="1"/>
                      <a:pt x="882" y="2"/>
                    </a:cubicBezTo>
                    <a:cubicBezTo>
                      <a:pt x="396" y="32"/>
                      <a:pt x="1" y="427"/>
                      <a:pt x="1" y="914"/>
                    </a:cubicBezTo>
                    <a:cubicBezTo>
                      <a:pt x="1" y="1461"/>
                      <a:pt x="426" y="1826"/>
                      <a:pt x="913" y="1826"/>
                    </a:cubicBezTo>
                    <a:cubicBezTo>
                      <a:pt x="1460" y="1826"/>
                      <a:pt x="1825" y="1400"/>
                      <a:pt x="1825" y="883"/>
                    </a:cubicBezTo>
                    <a:cubicBezTo>
                      <a:pt x="1795" y="413"/>
                      <a:pt x="1397" y="0"/>
                      <a:pt x="9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0"/>
              <p:cNvSpPr/>
              <p:nvPr/>
            </p:nvSpPr>
            <p:spPr>
              <a:xfrm>
                <a:off x="5816043" y="2174337"/>
                <a:ext cx="25399" cy="25413"/>
              </a:xfrm>
              <a:custGeom>
                <a:rect b="b" l="l" r="r" t="t"/>
                <a:pathLst>
                  <a:path extrusionOk="0" h="1795" w="1794">
                    <a:moveTo>
                      <a:pt x="943" y="1"/>
                    </a:moveTo>
                    <a:cubicBezTo>
                      <a:pt x="456" y="1"/>
                      <a:pt x="31" y="366"/>
                      <a:pt x="0" y="882"/>
                    </a:cubicBezTo>
                    <a:cubicBezTo>
                      <a:pt x="0" y="1369"/>
                      <a:pt x="365" y="1794"/>
                      <a:pt x="882" y="1794"/>
                    </a:cubicBezTo>
                    <a:cubicBezTo>
                      <a:pt x="1368" y="1794"/>
                      <a:pt x="1794" y="1399"/>
                      <a:pt x="1794" y="913"/>
                    </a:cubicBezTo>
                    <a:cubicBezTo>
                      <a:pt x="1794" y="426"/>
                      <a:pt x="1429" y="3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0"/>
              <p:cNvSpPr/>
              <p:nvPr/>
            </p:nvSpPr>
            <p:spPr>
              <a:xfrm>
                <a:off x="5594860" y="1974249"/>
                <a:ext cx="25823" cy="25399"/>
              </a:xfrm>
              <a:custGeom>
                <a:rect b="b" l="l" r="r" t="t"/>
                <a:pathLst>
                  <a:path extrusionOk="0" h="1794" w="1824">
                    <a:moveTo>
                      <a:pt x="912" y="0"/>
                    </a:moveTo>
                    <a:cubicBezTo>
                      <a:pt x="365" y="30"/>
                      <a:pt x="0" y="456"/>
                      <a:pt x="30" y="912"/>
                    </a:cubicBezTo>
                    <a:cubicBezTo>
                      <a:pt x="30" y="1398"/>
                      <a:pt x="426" y="1793"/>
                      <a:pt x="912" y="1793"/>
                    </a:cubicBezTo>
                    <a:cubicBezTo>
                      <a:pt x="1459" y="1793"/>
                      <a:pt x="1824" y="1368"/>
                      <a:pt x="1824" y="881"/>
                    </a:cubicBezTo>
                    <a:cubicBezTo>
                      <a:pt x="1824" y="365"/>
                      <a:pt x="1398"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0"/>
              <p:cNvSpPr/>
              <p:nvPr/>
            </p:nvSpPr>
            <p:spPr>
              <a:xfrm>
                <a:off x="5997641" y="2238442"/>
                <a:ext cx="25823" cy="24988"/>
              </a:xfrm>
              <a:custGeom>
                <a:rect b="b" l="l" r="r" t="t"/>
                <a:pathLst>
                  <a:path extrusionOk="0" h="1765" w="1824">
                    <a:moveTo>
                      <a:pt x="964" y="0"/>
                    </a:moveTo>
                    <a:cubicBezTo>
                      <a:pt x="947" y="0"/>
                      <a:pt x="930" y="1"/>
                      <a:pt x="912" y="2"/>
                    </a:cubicBezTo>
                    <a:cubicBezTo>
                      <a:pt x="426" y="2"/>
                      <a:pt x="61" y="336"/>
                      <a:pt x="0" y="823"/>
                    </a:cubicBezTo>
                    <a:cubicBezTo>
                      <a:pt x="0" y="1309"/>
                      <a:pt x="396" y="1734"/>
                      <a:pt x="882" y="1765"/>
                    </a:cubicBezTo>
                    <a:cubicBezTo>
                      <a:pt x="1368" y="1765"/>
                      <a:pt x="1794" y="1400"/>
                      <a:pt x="1794" y="914"/>
                    </a:cubicBezTo>
                    <a:cubicBezTo>
                      <a:pt x="1823" y="414"/>
                      <a:pt x="1455" y="0"/>
                      <a:pt x="9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0"/>
              <p:cNvSpPr/>
              <p:nvPr/>
            </p:nvSpPr>
            <p:spPr>
              <a:xfrm>
                <a:off x="5570326" y="1938529"/>
                <a:ext cx="24974" cy="25399"/>
              </a:xfrm>
              <a:custGeom>
                <a:rect b="b" l="l" r="r" t="t"/>
                <a:pathLst>
                  <a:path extrusionOk="0" h="1794" w="1764">
                    <a:moveTo>
                      <a:pt x="912" y="0"/>
                    </a:moveTo>
                    <a:cubicBezTo>
                      <a:pt x="396" y="0"/>
                      <a:pt x="0" y="456"/>
                      <a:pt x="0" y="912"/>
                    </a:cubicBezTo>
                    <a:cubicBezTo>
                      <a:pt x="0" y="1368"/>
                      <a:pt x="396" y="1794"/>
                      <a:pt x="852" y="1794"/>
                    </a:cubicBezTo>
                    <a:cubicBezTo>
                      <a:pt x="1338" y="1794"/>
                      <a:pt x="1763" y="1338"/>
                      <a:pt x="1763" y="882"/>
                    </a:cubicBezTo>
                    <a:cubicBezTo>
                      <a:pt x="1733" y="426"/>
                      <a:pt x="1307"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0"/>
              <p:cNvSpPr/>
              <p:nvPr/>
            </p:nvSpPr>
            <p:spPr>
              <a:xfrm>
                <a:off x="5542350" y="1901522"/>
                <a:ext cx="25413" cy="25399"/>
              </a:xfrm>
              <a:custGeom>
                <a:rect b="b" l="l" r="r" t="t"/>
                <a:pathLst>
                  <a:path extrusionOk="0" h="1794" w="1795">
                    <a:moveTo>
                      <a:pt x="913" y="0"/>
                    </a:moveTo>
                    <a:cubicBezTo>
                      <a:pt x="457" y="0"/>
                      <a:pt x="1" y="456"/>
                      <a:pt x="31" y="912"/>
                    </a:cubicBezTo>
                    <a:cubicBezTo>
                      <a:pt x="62" y="1368"/>
                      <a:pt x="487" y="1793"/>
                      <a:pt x="943" y="1793"/>
                    </a:cubicBezTo>
                    <a:cubicBezTo>
                      <a:pt x="1399" y="1763"/>
                      <a:pt x="1794" y="1368"/>
                      <a:pt x="1794" y="912"/>
                    </a:cubicBezTo>
                    <a:cubicBezTo>
                      <a:pt x="1794" y="456"/>
                      <a:pt x="136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0"/>
              <p:cNvSpPr/>
              <p:nvPr/>
            </p:nvSpPr>
            <p:spPr>
              <a:xfrm>
                <a:off x="5517830" y="1865363"/>
                <a:ext cx="25399" cy="25413"/>
              </a:xfrm>
              <a:custGeom>
                <a:rect b="b" l="l" r="r" t="t"/>
                <a:pathLst>
                  <a:path extrusionOk="0" h="1795" w="1794">
                    <a:moveTo>
                      <a:pt x="882" y="1"/>
                    </a:moveTo>
                    <a:cubicBezTo>
                      <a:pt x="426" y="1"/>
                      <a:pt x="0" y="426"/>
                      <a:pt x="0" y="882"/>
                    </a:cubicBezTo>
                    <a:cubicBezTo>
                      <a:pt x="0" y="1338"/>
                      <a:pt x="456" y="1794"/>
                      <a:pt x="912" y="1794"/>
                    </a:cubicBezTo>
                    <a:cubicBezTo>
                      <a:pt x="1368" y="1794"/>
                      <a:pt x="1794" y="1369"/>
                      <a:pt x="1794" y="913"/>
                    </a:cubicBezTo>
                    <a:cubicBezTo>
                      <a:pt x="1794" y="457"/>
                      <a:pt x="1338"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0"/>
              <p:cNvSpPr/>
              <p:nvPr/>
            </p:nvSpPr>
            <p:spPr>
              <a:xfrm>
                <a:off x="5498023" y="1796515"/>
                <a:ext cx="25837" cy="25399"/>
              </a:xfrm>
              <a:custGeom>
                <a:rect b="b" l="l" r="r" t="t"/>
                <a:pathLst>
                  <a:path extrusionOk="0" h="1794" w="1825">
                    <a:moveTo>
                      <a:pt x="913" y="1"/>
                    </a:moveTo>
                    <a:cubicBezTo>
                      <a:pt x="487" y="1"/>
                      <a:pt x="31" y="426"/>
                      <a:pt x="31" y="882"/>
                    </a:cubicBezTo>
                    <a:cubicBezTo>
                      <a:pt x="1" y="1338"/>
                      <a:pt x="457" y="1794"/>
                      <a:pt x="913" y="1794"/>
                    </a:cubicBezTo>
                    <a:cubicBezTo>
                      <a:pt x="1369" y="1794"/>
                      <a:pt x="1794" y="1429"/>
                      <a:pt x="1794" y="912"/>
                    </a:cubicBezTo>
                    <a:cubicBezTo>
                      <a:pt x="1825" y="457"/>
                      <a:pt x="1369" y="1"/>
                      <a:pt x="9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0"/>
              <p:cNvSpPr/>
              <p:nvPr/>
            </p:nvSpPr>
            <p:spPr>
              <a:xfrm>
                <a:off x="5467910" y="1598565"/>
                <a:ext cx="26262" cy="25413"/>
              </a:xfrm>
              <a:custGeom>
                <a:rect b="b" l="l" r="r" t="t"/>
                <a:pathLst>
                  <a:path extrusionOk="0" h="1795" w="1855">
                    <a:moveTo>
                      <a:pt x="912" y="1"/>
                    </a:moveTo>
                    <a:cubicBezTo>
                      <a:pt x="456" y="1"/>
                      <a:pt x="0" y="457"/>
                      <a:pt x="31" y="913"/>
                    </a:cubicBezTo>
                    <a:cubicBezTo>
                      <a:pt x="91" y="1368"/>
                      <a:pt x="487" y="1794"/>
                      <a:pt x="943" y="1794"/>
                    </a:cubicBezTo>
                    <a:cubicBezTo>
                      <a:pt x="1398" y="1794"/>
                      <a:pt x="1854" y="1338"/>
                      <a:pt x="1824" y="882"/>
                    </a:cubicBezTo>
                    <a:cubicBezTo>
                      <a:pt x="1794" y="426"/>
                      <a:pt x="1368"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0"/>
              <p:cNvSpPr/>
              <p:nvPr/>
            </p:nvSpPr>
            <p:spPr>
              <a:xfrm>
                <a:off x="5477806" y="1729819"/>
                <a:ext cx="24974" cy="25399"/>
              </a:xfrm>
              <a:custGeom>
                <a:rect b="b" l="l" r="r" t="t"/>
                <a:pathLst>
                  <a:path extrusionOk="0" h="1794" w="1764">
                    <a:moveTo>
                      <a:pt x="912" y="0"/>
                    </a:moveTo>
                    <a:cubicBezTo>
                      <a:pt x="456" y="0"/>
                      <a:pt x="0" y="456"/>
                      <a:pt x="0" y="912"/>
                    </a:cubicBezTo>
                    <a:cubicBezTo>
                      <a:pt x="0" y="1338"/>
                      <a:pt x="396" y="1763"/>
                      <a:pt x="851" y="1794"/>
                    </a:cubicBezTo>
                    <a:cubicBezTo>
                      <a:pt x="1338" y="1794"/>
                      <a:pt x="1763" y="1338"/>
                      <a:pt x="1763" y="882"/>
                    </a:cubicBezTo>
                    <a:cubicBezTo>
                      <a:pt x="1763" y="426"/>
                      <a:pt x="1368"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0"/>
              <p:cNvSpPr/>
              <p:nvPr/>
            </p:nvSpPr>
            <p:spPr>
              <a:xfrm>
                <a:off x="6183968" y="2271160"/>
                <a:ext cx="26262" cy="25413"/>
              </a:xfrm>
              <a:custGeom>
                <a:rect b="b" l="l" r="r" t="t"/>
                <a:pathLst>
                  <a:path extrusionOk="0" h="1795" w="1855">
                    <a:moveTo>
                      <a:pt x="943" y="1"/>
                    </a:moveTo>
                    <a:cubicBezTo>
                      <a:pt x="487" y="1"/>
                      <a:pt x="62" y="426"/>
                      <a:pt x="31" y="822"/>
                    </a:cubicBezTo>
                    <a:cubicBezTo>
                      <a:pt x="1" y="1338"/>
                      <a:pt x="457" y="1794"/>
                      <a:pt x="913" y="1794"/>
                    </a:cubicBezTo>
                    <a:cubicBezTo>
                      <a:pt x="1369" y="1794"/>
                      <a:pt x="1764" y="1399"/>
                      <a:pt x="1824" y="943"/>
                    </a:cubicBezTo>
                    <a:cubicBezTo>
                      <a:pt x="1855" y="457"/>
                      <a:pt x="1399" y="1"/>
                      <a:pt x="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0"/>
              <p:cNvSpPr/>
              <p:nvPr/>
            </p:nvSpPr>
            <p:spPr>
              <a:xfrm>
                <a:off x="6154280" y="2266856"/>
                <a:ext cx="25837" cy="25413"/>
              </a:xfrm>
              <a:custGeom>
                <a:rect b="b" l="l" r="r" t="t"/>
                <a:pathLst>
                  <a:path extrusionOk="0" h="1795" w="1825">
                    <a:moveTo>
                      <a:pt x="912" y="1"/>
                    </a:moveTo>
                    <a:cubicBezTo>
                      <a:pt x="456" y="1"/>
                      <a:pt x="31" y="427"/>
                      <a:pt x="31" y="882"/>
                    </a:cubicBezTo>
                    <a:cubicBezTo>
                      <a:pt x="0" y="1338"/>
                      <a:pt x="456" y="1794"/>
                      <a:pt x="912" y="1794"/>
                    </a:cubicBezTo>
                    <a:cubicBezTo>
                      <a:pt x="1338" y="1794"/>
                      <a:pt x="1794" y="1369"/>
                      <a:pt x="1794" y="913"/>
                    </a:cubicBezTo>
                    <a:cubicBezTo>
                      <a:pt x="1824" y="457"/>
                      <a:pt x="1368"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0"/>
              <p:cNvSpPr/>
              <p:nvPr/>
            </p:nvSpPr>
            <p:spPr>
              <a:xfrm>
                <a:off x="6122440" y="2260839"/>
                <a:ext cx="26687" cy="25399"/>
              </a:xfrm>
              <a:custGeom>
                <a:rect b="b" l="l" r="r" t="t"/>
                <a:pathLst>
                  <a:path extrusionOk="0" h="1794" w="1885">
                    <a:moveTo>
                      <a:pt x="973" y="0"/>
                    </a:moveTo>
                    <a:cubicBezTo>
                      <a:pt x="517" y="0"/>
                      <a:pt x="61" y="426"/>
                      <a:pt x="61" y="882"/>
                    </a:cubicBezTo>
                    <a:cubicBezTo>
                      <a:pt x="0" y="1338"/>
                      <a:pt x="456" y="1794"/>
                      <a:pt x="912" y="1794"/>
                    </a:cubicBezTo>
                    <a:cubicBezTo>
                      <a:pt x="1368" y="1794"/>
                      <a:pt x="1824" y="1368"/>
                      <a:pt x="1824" y="912"/>
                    </a:cubicBezTo>
                    <a:cubicBezTo>
                      <a:pt x="1885" y="456"/>
                      <a:pt x="1429" y="0"/>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0"/>
              <p:cNvSpPr/>
              <p:nvPr/>
            </p:nvSpPr>
            <p:spPr>
              <a:xfrm>
                <a:off x="6253255" y="2252231"/>
                <a:ext cx="10335" cy="24974"/>
              </a:xfrm>
              <a:custGeom>
                <a:rect b="b" l="l" r="r" t="t"/>
                <a:pathLst>
                  <a:path extrusionOk="0" h="1764" w="730">
                    <a:moveTo>
                      <a:pt x="730" y="1"/>
                    </a:moveTo>
                    <a:cubicBezTo>
                      <a:pt x="335" y="92"/>
                      <a:pt x="0" y="456"/>
                      <a:pt x="0" y="882"/>
                    </a:cubicBezTo>
                    <a:cubicBezTo>
                      <a:pt x="0" y="1308"/>
                      <a:pt x="335" y="1672"/>
                      <a:pt x="730" y="1763"/>
                    </a:cubicBezTo>
                    <a:lnTo>
                      <a:pt x="7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0"/>
              <p:cNvSpPr/>
              <p:nvPr/>
            </p:nvSpPr>
            <p:spPr>
              <a:xfrm>
                <a:off x="5620245" y="2011653"/>
                <a:ext cx="25837" cy="25427"/>
              </a:xfrm>
              <a:custGeom>
                <a:rect b="b" l="l" r="r" t="t"/>
                <a:pathLst>
                  <a:path extrusionOk="0" h="1796" w="1825">
                    <a:moveTo>
                      <a:pt x="899" y="1"/>
                    </a:moveTo>
                    <a:cubicBezTo>
                      <a:pt x="487" y="1"/>
                      <a:pt x="60" y="413"/>
                      <a:pt x="31" y="853"/>
                    </a:cubicBezTo>
                    <a:cubicBezTo>
                      <a:pt x="0" y="1309"/>
                      <a:pt x="426" y="1765"/>
                      <a:pt x="882" y="1796"/>
                    </a:cubicBezTo>
                    <a:cubicBezTo>
                      <a:pt x="1277" y="1796"/>
                      <a:pt x="1733" y="1431"/>
                      <a:pt x="1794" y="975"/>
                    </a:cubicBezTo>
                    <a:cubicBezTo>
                      <a:pt x="1824" y="519"/>
                      <a:pt x="1429" y="33"/>
                      <a:pt x="943" y="2"/>
                    </a:cubicBezTo>
                    <a:cubicBezTo>
                      <a:pt x="928" y="1"/>
                      <a:pt x="914" y="1"/>
                      <a:pt x="8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0"/>
              <p:cNvSpPr/>
              <p:nvPr/>
            </p:nvSpPr>
            <p:spPr>
              <a:xfrm>
                <a:off x="5474366" y="1568438"/>
                <a:ext cx="25399" cy="25413"/>
              </a:xfrm>
              <a:custGeom>
                <a:rect b="b" l="l" r="r" t="t"/>
                <a:pathLst>
                  <a:path extrusionOk="0" h="1795" w="1794">
                    <a:moveTo>
                      <a:pt x="882" y="1"/>
                    </a:moveTo>
                    <a:cubicBezTo>
                      <a:pt x="426" y="1"/>
                      <a:pt x="0" y="427"/>
                      <a:pt x="0" y="882"/>
                    </a:cubicBezTo>
                    <a:cubicBezTo>
                      <a:pt x="0" y="1338"/>
                      <a:pt x="456" y="1794"/>
                      <a:pt x="912" y="1794"/>
                    </a:cubicBezTo>
                    <a:cubicBezTo>
                      <a:pt x="1368" y="1794"/>
                      <a:pt x="1794" y="1369"/>
                      <a:pt x="1794" y="913"/>
                    </a:cubicBezTo>
                    <a:cubicBezTo>
                      <a:pt x="1794" y="457"/>
                      <a:pt x="1368"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0"/>
              <p:cNvSpPr/>
              <p:nvPr/>
            </p:nvSpPr>
            <p:spPr>
              <a:xfrm>
                <a:off x="5935249" y="2227257"/>
                <a:ext cx="25399" cy="25498"/>
              </a:xfrm>
              <a:custGeom>
                <a:rect b="b" l="l" r="r" t="t"/>
                <a:pathLst>
                  <a:path extrusionOk="0" h="1801" w="1794">
                    <a:moveTo>
                      <a:pt x="868" y="0"/>
                    </a:moveTo>
                    <a:cubicBezTo>
                      <a:pt x="427" y="0"/>
                      <a:pt x="0" y="442"/>
                      <a:pt x="0" y="883"/>
                    </a:cubicBezTo>
                    <a:cubicBezTo>
                      <a:pt x="0" y="1339"/>
                      <a:pt x="426" y="1795"/>
                      <a:pt x="881" y="1795"/>
                    </a:cubicBezTo>
                    <a:cubicBezTo>
                      <a:pt x="908" y="1798"/>
                      <a:pt x="934" y="1800"/>
                      <a:pt x="960" y="1800"/>
                    </a:cubicBezTo>
                    <a:cubicBezTo>
                      <a:pt x="1388" y="1800"/>
                      <a:pt x="1793" y="1345"/>
                      <a:pt x="1793" y="944"/>
                    </a:cubicBezTo>
                    <a:cubicBezTo>
                      <a:pt x="1793" y="518"/>
                      <a:pt x="1368" y="62"/>
                      <a:pt x="912" y="2"/>
                    </a:cubicBezTo>
                    <a:cubicBezTo>
                      <a:pt x="897" y="1"/>
                      <a:pt x="883" y="0"/>
                      <a:pt x="8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0"/>
              <p:cNvSpPr/>
              <p:nvPr/>
            </p:nvSpPr>
            <p:spPr>
              <a:xfrm>
                <a:off x="5903834" y="2221665"/>
                <a:ext cx="25823" cy="25441"/>
              </a:xfrm>
              <a:custGeom>
                <a:rect b="b" l="l" r="r" t="t"/>
                <a:pathLst>
                  <a:path extrusionOk="0" h="1797" w="1824">
                    <a:moveTo>
                      <a:pt x="899" y="0"/>
                    </a:moveTo>
                    <a:cubicBezTo>
                      <a:pt x="458" y="0"/>
                      <a:pt x="31" y="441"/>
                      <a:pt x="31" y="883"/>
                    </a:cubicBezTo>
                    <a:cubicBezTo>
                      <a:pt x="0" y="1339"/>
                      <a:pt x="395" y="1734"/>
                      <a:pt x="851" y="1795"/>
                    </a:cubicBezTo>
                    <a:cubicBezTo>
                      <a:pt x="866" y="1796"/>
                      <a:pt x="880" y="1796"/>
                      <a:pt x="895" y="1796"/>
                    </a:cubicBezTo>
                    <a:cubicBezTo>
                      <a:pt x="1336" y="1796"/>
                      <a:pt x="1763" y="1355"/>
                      <a:pt x="1763" y="913"/>
                    </a:cubicBezTo>
                    <a:cubicBezTo>
                      <a:pt x="1824" y="488"/>
                      <a:pt x="1398" y="32"/>
                      <a:pt x="942" y="1"/>
                    </a:cubicBezTo>
                    <a:cubicBezTo>
                      <a:pt x="928" y="0"/>
                      <a:pt x="913" y="0"/>
                      <a:pt x="8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0"/>
              <p:cNvSpPr/>
              <p:nvPr/>
            </p:nvSpPr>
            <p:spPr>
              <a:xfrm>
                <a:off x="5873707" y="2217800"/>
                <a:ext cx="26262" cy="24974"/>
              </a:xfrm>
              <a:custGeom>
                <a:rect b="b" l="l" r="r" t="t"/>
                <a:pathLst>
                  <a:path extrusionOk="0" h="1764" w="1855">
                    <a:moveTo>
                      <a:pt x="912" y="1"/>
                    </a:moveTo>
                    <a:cubicBezTo>
                      <a:pt x="456" y="1"/>
                      <a:pt x="0" y="457"/>
                      <a:pt x="31" y="913"/>
                    </a:cubicBezTo>
                    <a:cubicBezTo>
                      <a:pt x="61" y="1338"/>
                      <a:pt x="487" y="1764"/>
                      <a:pt x="943" y="1764"/>
                    </a:cubicBezTo>
                    <a:cubicBezTo>
                      <a:pt x="1399" y="1764"/>
                      <a:pt x="1855" y="1308"/>
                      <a:pt x="1824" y="852"/>
                    </a:cubicBezTo>
                    <a:cubicBezTo>
                      <a:pt x="1763" y="426"/>
                      <a:pt x="1368" y="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0"/>
              <p:cNvSpPr/>
              <p:nvPr/>
            </p:nvSpPr>
            <p:spPr>
              <a:xfrm>
                <a:off x="5786355" y="2170033"/>
                <a:ext cx="24974" cy="25413"/>
              </a:xfrm>
              <a:custGeom>
                <a:rect b="b" l="l" r="r" t="t"/>
                <a:pathLst>
                  <a:path extrusionOk="0" h="1795" w="1764">
                    <a:moveTo>
                      <a:pt x="882" y="1"/>
                    </a:moveTo>
                    <a:cubicBezTo>
                      <a:pt x="426" y="1"/>
                      <a:pt x="0" y="457"/>
                      <a:pt x="0" y="913"/>
                    </a:cubicBezTo>
                    <a:cubicBezTo>
                      <a:pt x="0" y="1369"/>
                      <a:pt x="426" y="1794"/>
                      <a:pt x="882" y="1794"/>
                    </a:cubicBezTo>
                    <a:cubicBezTo>
                      <a:pt x="1338" y="1794"/>
                      <a:pt x="1763" y="1338"/>
                      <a:pt x="1763" y="882"/>
                    </a:cubicBezTo>
                    <a:cubicBezTo>
                      <a:pt x="1763" y="427"/>
                      <a:pt x="1338"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0"/>
              <p:cNvSpPr/>
              <p:nvPr/>
            </p:nvSpPr>
            <p:spPr>
              <a:xfrm>
                <a:off x="5728691" y="2127008"/>
                <a:ext cx="26687" cy="24535"/>
              </a:xfrm>
              <a:custGeom>
                <a:rect b="b" l="l" r="r" t="t"/>
                <a:pathLst>
                  <a:path extrusionOk="0" h="1733" w="1885">
                    <a:moveTo>
                      <a:pt x="912" y="0"/>
                    </a:moveTo>
                    <a:cubicBezTo>
                      <a:pt x="456" y="0"/>
                      <a:pt x="0" y="456"/>
                      <a:pt x="61" y="912"/>
                    </a:cubicBezTo>
                    <a:cubicBezTo>
                      <a:pt x="91" y="1338"/>
                      <a:pt x="517" y="1733"/>
                      <a:pt x="973" y="1733"/>
                    </a:cubicBezTo>
                    <a:cubicBezTo>
                      <a:pt x="1429" y="1733"/>
                      <a:pt x="1885" y="1277"/>
                      <a:pt x="1824" y="821"/>
                    </a:cubicBezTo>
                    <a:cubicBezTo>
                      <a:pt x="1793" y="396"/>
                      <a:pt x="1368"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0"/>
              <p:cNvSpPr/>
              <p:nvPr/>
            </p:nvSpPr>
            <p:spPr>
              <a:xfrm>
                <a:off x="5671453" y="2084833"/>
                <a:ext cx="24974" cy="25413"/>
              </a:xfrm>
              <a:custGeom>
                <a:rect b="b" l="l" r="r" t="t"/>
                <a:pathLst>
                  <a:path extrusionOk="0" h="1795" w="1764">
                    <a:moveTo>
                      <a:pt x="852" y="1"/>
                    </a:moveTo>
                    <a:cubicBezTo>
                      <a:pt x="396" y="1"/>
                      <a:pt x="0" y="426"/>
                      <a:pt x="0" y="882"/>
                    </a:cubicBezTo>
                    <a:cubicBezTo>
                      <a:pt x="0" y="1338"/>
                      <a:pt x="456" y="1794"/>
                      <a:pt x="912" y="1794"/>
                    </a:cubicBezTo>
                    <a:cubicBezTo>
                      <a:pt x="1368" y="1794"/>
                      <a:pt x="1763" y="1368"/>
                      <a:pt x="1763" y="913"/>
                    </a:cubicBezTo>
                    <a:cubicBezTo>
                      <a:pt x="1763" y="426"/>
                      <a:pt x="1368" y="1"/>
                      <a:pt x="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0"/>
              <p:cNvSpPr/>
              <p:nvPr/>
            </p:nvSpPr>
            <p:spPr>
              <a:xfrm>
                <a:off x="5646068" y="2049043"/>
                <a:ext cx="25399" cy="25130"/>
              </a:xfrm>
              <a:custGeom>
                <a:rect b="b" l="l" r="r" t="t"/>
                <a:pathLst>
                  <a:path extrusionOk="0" h="1775" w="1794">
                    <a:moveTo>
                      <a:pt x="829" y="0"/>
                    </a:moveTo>
                    <a:cubicBezTo>
                      <a:pt x="402" y="0"/>
                      <a:pt x="0" y="429"/>
                      <a:pt x="0" y="857"/>
                    </a:cubicBezTo>
                    <a:cubicBezTo>
                      <a:pt x="0" y="1313"/>
                      <a:pt x="426" y="1738"/>
                      <a:pt x="882" y="1769"/>
                    </a:cubicBezTo>
                    <a:cubicBezTo>
                      <a:pt x="907" y="1772"/>
                      <a:pt x="933" y="1774"/>
                      <a:pt x="960" y="1774"/>
                    </a:cubicBezTo>
                    <a:cubicBezTo>
                      <a:pt x="1364" y="1774"/>
                      <a:pt x="1793" y="1346"/>
                      <a:pt x="1793" y="918"/>
                    </a:cubicBezTo>
                    <a:cubicBezTo>
                      <a:pt x="1793" y="462"/>
                      <a:pt x="1368" y="36"/>
                      <a:pt x="912" y="6"/>
                    </a:cubicBezTo>
                    <a:cubicBezTo>
                      <a:pt x="884" y="2"/>
                      <a:pt x="857" y="0"/>
                      <a:pt x="8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0"/>
              <p:cNvSpPr/>
              <p:nvPr/>
            </p:nvSpPr>
            <p:spPr>
              <a:xfrm>
                <a:off x="5462743" y="1630391"/>
                <a:ext cx="24974" cy="24988"/>
              </a:xfrm>
              <a:custGeom>
                <a:rect b="b" l="l" r="r" t="t"/>
                <a:pathLst>
                  <a:path extrusionOk="0" h="1765" w="1764">
                    <a:moveTo>
                      <a:pt x="869" y="0"/>
                    </a:moveTo>
                    <a:cubicBezTo>
                      <a:pt x="428" y="0"/>
                      <a:pt x="1" y="442"/>
                      <a:pt x="1" y="883"/>
                    </a:cubicBezTo>
                    <a:cubicBezTo>
                      <a:pt x="1" y="1339"/>
                      <a:pt x="456" y="1765"/>
                      <a:pt x="912" y="1765"/>
                    </a:cubicBezTo>
                    <a:cubicBezTo>
                      <a:pt x="1338" y="1765"/>
                      <a:pt x="1763" y="1339"/>
                      <a:pt x="1763" y="883"/>
                    </a:cubicBezTo>
                    <a:cubicBezTo>
                      <a:pt x="1763" y="427"/>
                      <a:pt x="1338" y="2"/>
                      <a:pt x="912" y="2"/>
                    </a:cubicBezTo>
                    <a:cubicBezTo>
                      <a:pt x="898" y="1"/>
                      <a:pt x="883" y="0"/>
                      <a:pt x="8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0"/>
              <p:cNvSpPr/>
              <p:nvPr/>
            </p:nvSpPr>
            <p:spPr>
              <a:xfrm>
                <a:off x="5458439" y="1661821"/>
                <a:ext cx="24974" cy="24139"/>
              </a:xfrm>
              <a:custGeom>
                <a:rect b="b" l="l" r="r" t="t"/>
                <a:pathLst>
                  <a:path extrusionOk="0" h="1705" w="1764">
                    <a:moveTo>
                      <a:pt x="882" y="1"/>
                    </a:moveTo>
                    <a:cubicBezTo>
                      <a:pt x="396" y="1"/>
                      <a:pt x="31" y="366"/>
                      <a:pt x="31" y="821"/>
                    </a:cubicBezTo>
                    <a:cubicBezTo>
                      <a:pt x="1" y="1277"/>
                      <a:pt x="365" y="1703"/>
                      <a:pt x="852" y="1703"/>
                    </a:cubicBezTo>
                    <a:cubicBezTo>
                      <a:pt x="869" y="1704"/>
                      <a:pt x="887" y="1705"/>
                      <a:pt x="905" y="1705"/>
                    </a:cubicBezTo>
                    <a:cubicBezTo>
                      <a:pt x="1340" y="1705"/>
                      <a:pt x="1733" y="1349"/>
                      <a:pt x="1733" y="852"/>
                    </a:cubicBezTo>
                    <a:cubicBezTo>
                      <a:pt x="1764" y="396"/>
                      <a:pt x="1399"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0"/>
              <p:cNvSpPr/>
              <p:nvPr/>
            </p:nvSpPr>
            <p:spPr>
              <a:xfrm>
                <a:off x="5842716" y="2211783"/>
                <a:ext cx="25413" cy="24195"/>
              </a:xfrm>
              <a:custGeom>
                <a:rect b="b" l="l" r="r" t="t"/>
                <a:pathLst>
                  <a:path extrusionOk="0" h="1709" w="1795">
                    <a:moveTo>
                      <a:pt x="913" y="0"/>
                    </a:moveTo>
                    <a:cubicBezTo>
                      <a:pt x="426" y="0"/>
                      <a:pt x="62" y="396"/>
                      <a:pt x="62" y="851"/>
                    </a:cubicBezTo>
                    <a:cubicBezTo>
                      <a:pt x="1" y="1307"/>
                      <a:pt x="396" y="1703"/>
                      <a:pt x="882" y="1703"/>
                    </a:cubicBezTo>
                    <a:cubicBezTo>
                      <a:pt x="914" y="1707"/>
                      <a:pt x="945" y="1709"/>
                      <a:pt x="976" y="1709"/>
                    </a:cubicBezTo>
                    <a:cubicBezTo>
                      <a:pt x="1395" y="1709"/>
                      <a:pt x="1764" y="1335"/>
                      <a:pt x="1764" y="882"/>
                    </a:cubicBezTo>
                    <a:cubicBezTo>
                      <a:pt x="1794" y="426"/>
                      <a:pt x="139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0"/>
              <p:cNvSpPr/>
              <p:nvPr/>
            </p:nvSpPr>
            <p:spPr>
              <a:xfrm>
                <a:off x="6023465" y="2276313"/>
                <a:ext cx="24974" cy="24577"/>
              </a:xfrm>
              <a:custGeom>
                <a:rect b="b" l="l" r="r" t="t"/>
                <a:pathLst>
                  <a:path extrusionOk="0" h="1736" w="1764">
                    <a:moveTo>
                      <a:pt x="895" y="0"/>
                    </a:moveTo>
                    <a:cubicBezTo>
                      <a:pt x="880" y="0"/>
                      <a:pt x="866" y="1"/>
                      <a:pt x="851" y="2"/>
                    </a:cubicBezTo>
                    <a:cubicBezTo>
                      <a:pt x="395" y="2"/>
                      <a:pt x="0" y="458"/>
                      <a:pt x="0" y="883"/>
                    </a:cubicBezTo>
                    <a:cubicBezTo>
                      <a:pt x="0" y="1295"/>
                      <a:pt x="428" y="1736"/>
                      <a:pt x="869" y="1736"/>
                    </a:cubicBezTo>
                    <a:cubicBezTo>
                      <a:pt x="883" y="1736"/>
                      <a:pt x="898" y="1735"/>
                      <a:pt x="912" y="1734"/>
                    </a:cubicBezTo>
                    <a:cubicBezTo>
                      <a:pt x="1368" y="1734"/>
                      <a:pt x="1763" y="1278"/>
                      <a:pt x="1763" y="853"/>
                    </a:cubicBezTo>
                    <a:cubicBezTo>
                      <a:pt x="1734" y="412"/>
                      <a:pt x="1307" y="0"/>
                      <a:pt x="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0"/>
              <p:cNvSpPr/>
              <p:nvPr/>
            </p:nvSpPr>
            <p:spPr>
              <a:xfrm>
                <a:off x="5755364" y="2164016"/>
                <a:ext cx="24549" cy="24110"/>
              </a:xfrm>
              <a:custGeom>
                <a:rect b="b" l="l" r="r" t="t"/>
                <a:pathLst>
                  <a:path extrusionOk="0" h="1703" w="1734">
                    <a:moveTo>
                      <a:pt x="852" y="0"/>
                    </a:moveTo>
                    <a:cubicBezTo>
                      <a:pt x="457" y="0"/>
                      <a:pt x="1" y="426"/>
                      <a:pt x="1" y="852"/>
                    </a:cubicBezTo>
                    <a:cubicBezTo>
                      <a:pt x="1" y="1247"/>
                      <a:pt x="396" y="1703"/>
                      <a:pt x="852" y="1703"/>
                    </a:cubicBezTo>
                    <a:cubicBezTo>
                      <a:pt x="1277" y="1703"/>
                      <a:pt x="1733" y="1307"/>
                      <a:pt x="1733" y="882"/>
                    </a:cubicBezTo>
                    <a:cubicBezTo>
                      <a:pt x="1733" y="456"/>
                      <a:pt x="1308"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0"/>
              <p:cNvSpPr/>
              <p:nvPr/>
            </p:nvSpPr>
            <p:spPr>
              <a:xfrm>
                <a:off x="5992474" y="2270650"/>
                <a:ext cx="24110" cy="24195"/>
              </a:xfrm>
              <a:custGeom>
                <a:rect b="b" l="l" r="r" t="t"/>
                <a:pathLst>
                  <a:path extrusionOk="0" h="1709" w="1703">
                    <a:moveTo>
                      <a:pt x="904" y="1"/>
                    </a:moveTo>
                    <a:cubicBezTo>
                      <a:pt x="876" y="1"/>
                      <a:pt x="849" y="3"/>
                      <a:pt x="821" y="7"/>
                    </a:cubicBezTo>
                    <a:cubicBezTo>
                      <a:pt x="426" y="37"/>
                      <a:pt x="1" y="462"/>
                      <a:pt x="1" y="858"/>
                    </a:cubicBezTo>
                    <a:cubicBezTo>
                      <a:pt x="1" y="1283"/>
                      <a:pt x="426" y="1709"/>
                      <a:pt x="821" y="1709"/>
                    </a:cubicBezTo>
                    <a:cubicBezTo>
                      <a:pt x="1247" y="1709"/>
                      <a:pt x="1703" y="1283"/>
                      <a:pt x="1703" y="827"/>
                    </a:cubicBezTo>
                    <a:cubicBezTo>
                      <a:pt x="1703" y="401"/>
                      <a:pt x="1304" y="1"/>
                      <a:pt x="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0"/>
              <p:cNvSpPr/>
              <p:nvPr/>
            </p:nvSpPr>
            <p:spPr>
              <a:xfrm>
                <a:off x="6215823" y="2277615"/>
                <a:ext cx="24535" cy="24124"/>
              </a:xfrm>
              <a:custGeom>
                <a:rect b="b" l="l" r="r" t="t"/>
                <a:pathLst>
                  <a:path extrusionOk="0" h="1704" w="1733">
                    <a:moveTo>
                      <a:pt x="851" y="1"/>
                    </a:moveTo>
                    <a:cubicBezTo>
                      <a:pt x="456" y="1"/>
                      <a:pt x="30" y="426"/>
                      <a:pt x="0" y="822"/>
                    </a:cubicBezTo>
                    <a:cubicBezTo>
                      <a:pt x="0" y="1247"/>
                      <a:pt x="395" y="1703"/>
                      <a:pt x="851" y="1703"/>
                    </a:cubicBezTo>
                    <a:cubicBezTo>
                      <a:pt x="1277" y="1703"/>
                      <a:pt x="1733" y="1278"/>
                      <a:pt x="1733" y="882"/>
                    </a:cubicBezTo>
                    <a:cubicBezTo>
                      <a:pt x="1733" y="457"/>
                      <a:pt x="1307" y="1"/>
                      <a:pt x="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0"/>
              <p:cNvSpPr/>
              <p:nvPr/>
            </p:nvSpPr>
            <p:spPr>
              <a:xfrm>
                <a:off x="5473927" y="1761235"/>
                <a:ext cx="24110" cy="24535"/>
              </a:xfrm>
              <a:custGeom>
                <a:rect b="b" l="l" r="r" t="t"/>
                <a:pathLst>
                  <a:path extrusionOk="0" h="1733" w="1703">
                    <a:moveTo>
                      <a:pt x="852" y="0"/>
                    </a:moveTo>
                    <a:cubicBezTo>
                      <a:pt x="457" y="0"/>
                      <a:pt x="1" y="395"/>
                      <a:pt x="1" y="882"/>
                    </a:cubicBezTo>
                    <a:cubicBezTo>
                      <a:pt x="1" y="1277"/>
                      <a:pt x="426" y="1733"/>
                      <a:pt x="822" y="1733"/>
                    </a:cubicBezTo>
                    <a:cubicBezTo>
                      <a:pt x="1247" y="1733"/>
                      <a:pt x="1703" y="1338"/>
                      <a:pt x="1703" y="882"/>
                    </a:cubicBezTo>
                    <a:cubicBezTo>
                      <a:pt x="1703" y="456"/>
                      <a:pt x="1277" y="31"/>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0"/>
              <p:cNvSpPr/>
              <p:nvPr/>
            </p:nvSpPr>
            <p:spPr>
              <a:xfrm>
                <a:off x="5492006" y="1828766"/>
                <a:ext cx="25837" cy="24592"/>
              </a:xfrm>
              <a:custGeom>
                <a:rect b="b" l="l" r="r" t="t"/>
                <a:pathLst>
                  <a:path extrusionOk="0" h="1737" w="1825">
                    <a:moveTo>
                      <a:pt x="902" y="1"/>
                    </a:moveTo>
                    <a:cubicBezTo>
                      <a:pt x="517" y="1"/>
                      <a:pt x="90" y="412"/>
                      <a:pt x="31" y="823"/>
                    </a:cubicBezTo>
                    <a:cubicBezTo>
                      <a:pt x="0" y="1218"/>
                      <a:pt x="426" y="1674"/>
                      <a:pt x="882" y="1735"/>
                    </a:cubicBezTo>
                    <a:cubicBezTo>
                      <a:pt x="896" y="1736"/>
                      <a:pt x="911" y="1736"/>
                      <a:pt x="925" y="1736"/>
                    </a:cubicBezTo>
                    <a:cubicBezTo>
                      <a:pt x="1338" y="1736"/>
                      <a:pt x="1764" y="1325"/>
                      <a:pt x="1794" y="914"/>
                    </a:cubicBezTo>
                    <a:cubicBezTo>
                      <a:pt x="1824" y="519"/>
                      <a:pt x="1429" y="63"/>
                      <a:pt x="943" y="2"/>
                    </a:cubicBezTo>
                    <a:cubicBezTo>
                      <a:pt x="929" y="1"/>
                      <a:pt x="916" y="1"/>
                      <a:pt x="9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0"/>
              <p:cNvSpPr/>
              <p:nvPr/>
            </p:nvSpPr>
            <p:spPr>
              <a:xfrm>
                <a:off x="5698125" y="2122279"/>
                <a:ext cx="24974" cy="24535"/>
              </a:xfrm>
              <a:custGeom>
                <a:rect b="b" l="l" r="r" t="t"/>
                <a:pathLst>
                  <a:path extrusionOk="0" h="1733" w="1764">
                    <a:moveTo>
                      <a:pt x="882" y="0"/>
                    </a:moveTo>
                    <a:cubicBezTo>
                      <a:pt x="457" y="0"/>
                      <a:pt x="1" y="395"/>
                      <a:pt x="1" y="821"/>
                    </a:cubicBezTo>
                    <a:cubicBezTo>
                      <a:pt x="1" y="1277"/>
                      <a:pt x="427" y="1733"/>
                      <a:pt x="882" y="1733"/>
                    </a:cubicBezTo>
                    <a:cubicBezTo>
                      <a:pt x="1308" y="1733"/>
                      <a:pt x="1764" y="1307"/>
                      <a:pt x="1734" y="912"/>
                    </a:cubicBezTo>
                    <a:cubicBezTo>
                      <a:pt x="1734" y="456"/>
                      <a:pt x="1338" y="0"/>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0"/>
              <p:cNvSpPr/>
              <p:nvPr/>
            </p:nvSpPr>
            <p:spPr>
              <a:xfrm>
                <a:off x="5539335" y="1932937"/>
                <a:ext cx="24549" cy="24535"/>
              </a:xfrm>
              <a:custGeom>
                <a:rect b="b" l="l" r="r" t="t"/>
                <a:pathLst>
                  <a:path extrusionOk="0" h="1733" w="1734">
                    <a:moveTo>
                      <a:pt x="852" y="0"/>
                    </a:moveTo>
                    <a:cubicBezTo>
                      <a:pt x="427" y="30"/>
                      <a:pt x="1" y="456"/>
                      <a:pt x="1" y="851"/>
                    </a:cubicBezTo>
                    <a:cubicBezTo>
                      <a:pt x="1" y="1307"/>
                      <a:pt x="427" y="1733"/>
                      <a:pt x="882" y="1733"/>
                    </a:cubicBezTo>
                    <a:cubicBezTo>
                      <a:pt x="1308" y="1702"/>
                      <a:pt x="1734" y="1277"/>
                      <a:pt x="1734" y="851"/>
                    </a:cubicBezTo>
                    <a:cubicBezTo>
                      <a:pt x="1734" y="426"/>
                      <a:pt x="1247"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0"/>
              <p:cNvSpPr/>
              <p:nvPr/>
            </p:nvSpPr>
            <p:spPr>
              <a:xfrm>
                <a:off x="5614653" y="2043521"/>
                <a:ext cx="24974" cy="24110"/>
              </a:xfrm>
              <a:custGeom>
                <a:rect b="b" l="l" r="r" t="t"/>
                <a:pathLst>
                  <a:path extrusionOk="0" h="1703" w="1764">
                    <a:moveTo>
                      <a:pt x="882" y="1"/>
                    </a:moveTo>
                    <a:cubicBezTo>
                      <a:pt x="426" y="1"/>
                      <a:pt x="0" y="457"/>
                      <a:pt x="31" y="882"/>
                    </a:cubicBezTo>
                    <a:cubicBezTo>
                      <a:pt x="91" y="1308"/>
                      <a:pt x="487" y="1703"/>
                      <a:pt x="912" y="1703"/>
                    </a:cubicBezTo>
                    <a:cubicBezTo>
                      <a:pt x="1338" y="1703"/>
                      <a:pt x="1763" y="1308"/>
                      <a:pt x="1763" y="882"/>
                    </a:cubicBezTo>
                    <a:cubicBezTo>
                      <a:pt x="1763" y="457"/>
                      <a:pt x="1338"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0"/>
              <p:cNvSpPr/>
              <p:nvPr/>
            </p:nvSpPr>
            <p:spPr>
              <a:xfrm>
                <a:off x="5564733" y="1970369"/>
                <a:ext cx="24535" cy="24195"/>
              </a:xfrm>
              <a:custGeom>
                <a:rect b="b" l="l" r="r" t="t"/>
                <a:pathLst>
                  <a:path extrusionOk="0" h="1709" w="1733">
                    <a:moveTo>
                      <a:pt x="882" y="0"/>
                    </a:moveTo>
                    <a:cubicBezTo>
                      <a:pt x="426" y="0"/>
                      <a:pt x="0" y="426"/>
                      <a:pt x="0" y="882"/>
                    </a:cubicBezTo>
                    <a:cubicBezTo>
                      <a:pt x="0" y="1307"/>
                      <a:pt x="426" y="1703"/>
                      <a:pt x="851" y="1703"/>
                    </a:cubicBezTo>
                    <a:cubicBezTo>
                      <a:pt x="877" y="1707"/>
                      <a:pt x="903" y="1708"/>
                      <a:pt x="928" y="1708"/>
                    </a:cubicBezTo>
                    <a:cubicBezTo>
                      <a:pt x="1300" y="1708"/>
                      <a:pt x="1674" y="1310"/>
                      <a:pt x="1702" y="912"/>
                    </a:cubicBezTo>
                    <a:cubicBezTo>
                      <a:pt x="1733" y="456"/>
                      <a:pt x="1338" y="0"/>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0"/>
              <p:cNvSpPr/>
              <p:nvPr/>
            </p:nvSpPr>
            <p:spPr>
              <a:xfrm>
                <a:off x="5589254" y="2006089"/>
                <a:ext cx="24549" cy="24535"/>
              </a:xfrm>
              <a:custGeom>
                <a:rect b="b" l="l" r="r" t="t"/>
                <a:pathLst>
                  <a:path extrusionOk="0" h="1733" w="1734">
                    <a:moveTo>
                      <a:pt x="852" y="0"/>
                    </a:moveTo>
                    <a:cubicBezTo>
                      <a:pt x="426" y="31"/>
                      <a:pt x="1" y="456"/>
                      <a:pt x="1" y="851"/>
                    </a:cubicBezTo>
                    <a:cubicBezTo>
                      <a:pt x="1" y="1307"/>
                      <a:pt x="426" y="1733"/>
                      <a:pt x="882" y="1733"/>
                    </a:cubicBezTo>
                    <a:cubicBezTo>
                      <a:pt x="1308" y="1702"/>
                      <a:pt x="1733" y="1277"/>
                      <a:pt x="1733" y="851"/>
                    </a:cubicBezTo>
                    <a:cubicBezTo>
                      <a:pt x="1733" y="395"/>
                      <a:pt x="1308"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0"/>
              <p:cNvSpPr/>
              <p:nvPr/>
            </p:nvSpPr>
            <p:spPr>
              <a:xfrm>
                <a:off x="5486839" y="1860635"/>
                <a:ext cx="24110" cy="23289"/>
              </a:xfrm>
              <a:custGeom>
                <a:rect b="b" l="l" r="r" t="t"/>
                <a:pathLst>
                  <a:path extrusionOk="0" h="1645" w="1703">
                    <a:moveTo>
                      <a:pt x="882" y="1"/>
                    </a:moveTo>
                    <a:cubicBezTo>
                      <a:pt x="426" y="1"/>
                      <a:pt x="61" y="305"/>
                      <a:pt x="31" y="760"/>
                    </a:cubicBezTo>
                    <a:cubicBezTo>
                      <a:pt x="1" y="1247"/>
                      <a:pt x="305" y="1612"/>
                      <a:pt x="791" y="1642"/>
                    </a:cubicBezTo>
                    <a:cubicBezTo>
                      <a:pt x="813" y="1643"/>
                      <a:pt x="835" y="1644"/>
                      <a:pt x="857" y="1644"/>
                    </a:cubicBezTo>
                    <a:cubicBezTo>
                      <a:pt x="1310" y="1644"/>
                      <a:pt x="1643" y="1346"/>
                      <a:pt x="1672" y="882"/>
                    </a:cubicBezTo>
                    <a:cubicBezTo>
                      <a:pt x="1703" y="396"/>
                      <a:pt x="1369"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0"/>
              <p:cNvSpPr/>
              <p:nvPr/>
            </p:nvSpPr>
            <p:spPr>
              <a:xfrm>
                <a:off x="5642614" y="2080076"/>
                <a:ext cx="23261" cy="23275"/>
              </a:xfrm>
              <a:custGeom>
                <a:rect b="b" l="l" r="r" t="t"/>
                <a:pathLst>
                  <a:path extrusionOk="0" h="1644" w="1643">
                    <a:moveTo>
                      <a:pt x="852" y="0"/>
                    </a:moveTo>
                    <a:cubicBezTo>
                      <a:pt x="832" y="0"/>
                      <a:pt x="812" y="1"/>
                      <a:pt x="791" y="2"/>
                    </a:cubicBezTo>
                    <a:cubicBezTo>
                      <a:pt x="335" y="2"/>
                      <a:pt x="1" y="337"/>
                      <a:pt x="1" y="853"/>
                    </a:cubicBezTo>
                    <a:cubicBezTo>
                      <a:pt x="1" y="1309"/>
                      <a:pt x="366" y="1644"/>
                      <a:pt x="852" y="1644"/>
                    </a:cubicBezTo>
                    <a:cubicBezTo>
                      <a:pt x="1308" y="1644"/>
                      <a:pt x="1642" y="1309"/>
                      <a:pt x="1642" y="793"/>
                    </a:cubicBezTo>
                    <a:cubicBezTo>
                      <a:pt x="1642" y="327"/>
                      <a:pt x="1308"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0"/>
              <p:cNvSpPr/>
              <p:nvPr/>
            </p:nvSpPr>
            <p:spPr>
              <a:xfrm>
                <a:off x="5446815" y="1725048"/>
                <a:ext cx="23685" cy="23289"/>
              </a:xfrm>
              <a:custGeom>
                <a:rect b="b" l="l" r="r" t="t"/>
                <a:pathLst>
                  <a:path extrusionOk="0" h="1645" w="1673">
                    <a:moveTo>
                      <a:pt x="847" y="1"/>
                    </a:moveTo>
                    <a:cubicBezTo>
                      <a:pt x="396" y="1"/>
                      <a:pt x="91" y="299"/>
                      <a:pt x="62" y="763"/>
                    </a:cubicBezTo>
                    <a:cubicBezTo>
                      <a:pt x="1" y="1249"/>
                      <a:pt x="305" y="1614"/>
                      <a:pt x="822" y="1644"/>
                    </a:cubicBezTo>
                    <a:cubicBezTo>
                      <a:pt x="1308" y="1644"/>
                      <a:pt x="1642" y="1340"/>
                      <a:pt x="1673" y="854"/>
                    </a:cubicBezTo>
                    <a:cubicBezTo>
                      <a:pt x="1673" y="398"/>
                      <a:pt x="1369" y="33"/>
                      <a:pt x="913" y="3"/>
                    </a:cubicBezTo>
                    <a:cubicBezTo>
                      <a:pt x="890" y="2"/>
                      <a:pt x="868" y="1"/>
                      <a:pt x="8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0"/>
              <p:cNvSpPr/>
              <p:nvPr/>
            </p:nvSpPr>
            <p:spPr>
              <a:xfrm>
                <a:off x="5812603" y="2206616"/>
                <a:ext cx="23247" cy="23247"/>
              </a:xfrm>
              <a:custGeom>
                <a:rect b="b" l="l" r="r" t="t"/>
                <a:pathLst>
                  <a:path extrusionOk="0" h="1642" w="1642">
                    <a:moveTo>
                      <a:pt x="851" y="1"/>
                    </a:moveTo>
                    <a:cubicBezTo>
                      <a:pt x="395" y="1"/>
                      <a:pt x="0" y="305"/>
                      <a:pt x="0" y="791"/>
                    </a:cubicBezTo>
                    <a:cubicBezTo>
                      <a:pt x="0" y="1247"/>
                      <a:pt x="304" y="1642"/>
                      <a:pt x="821" y="1642"/>
                    </a:cubicBezTo>
                    <a:cubicBezTo>
                      <a:pt x="1277" y="1642"/>
                      <a:pt x="1642" y="1338"/>
                      <a:pt x="1642" y="821"/>
                    </a:cubicBezTo>
                    <a:cubicBezTo>
                      <a:pt x="1642" y="365"/>
                      <a:pt x="1307" y="1"/>
                      <a:pt x="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0"/>
              <p:cNvSpPr/>
              <p:nvPr/>
            </p:nvSpPr>
            <p:spPr>
              <a:xfrm>
                <a:off x="5453271" y="1692812"/>
                <a:ext cx="23261" cy="23700"/>
              </a:xfrm>
              <a:custGeom>
                <a:rect b="b" l="l" r="r" t="t"/>
                <a:pathLst>
                  <a:path extrusionOk="0" h="1674" w="1643">
                    <a:moveTo>
                      <a:pt x="852" y="0"/>
                    </a:moveTo>
                    <a:cubicBezTo>
                      <a:pt x="335" y="0"/>
                      <a:pt x="31" y="335"/>
                      <a:pt x="1" y="791"/>
                    </a:cubicBezTo>
                    <a:cubicBezTo>
                      <a:pt x="1" y="1307"/>
                      <a:pt x="305" y="1672"/>
                      <a:pt x="791" y="1672"/>
                    </a:cubicBezTo>
                    <a:cubicBezTo>
                      <a:pt x="810" y="1673"/>
                      <a:pt x="829" y="1674"/>
                      <a:pt x="848" y="1674"/>
                    </a:cubicBezTo>
                    <a:cubicBezTo>
                      <a:pt x="1280" y="1674"/>
                      <a:pt x="1642" y="1348"/>
                      <a:pt x="1642" y="882"/>
                    </a:cubicBezTo>
                    <a:cubicBezTo>
                      <a:pt x="1642" y="426"/>
                      <a:pt x="1308" y="31"/>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0"/>
              <p:cNvSpPr/>
              <p:nvPr/>
            </p:nvSpPr>
            <p:spPr>
              <a:xfrm>
                <a:off x="5454574" y="1501317"/>
                <a:ext cx="23247" cy="23247"/>
              </a:xfrm>
              <a:custGeom>
                <a:rect b="b" l="l" r="r" t="t"/>
                <a:pathLst>
                  <a:path extrusionOk="0" h="1642" w="1642">
                    <a:moveTo>
                      <a:pt x="790" y="0"/>
                    </a:moveTo>
                    <a:cubicBezTo>
                      <a:pt x="334" y="0"/>
                      <a:pt x="0" y="335"/>
                      <a:pt x="0" y="821"/>
                    </a:cubicBezTo>
                    <a:cubicBezTo>
                      <a:pt x="0" y="1277"/>
                      <a:pt x="334" y="1642"/>
                      <a:pt x="821" y="1642"/>
                    </a:cubicBezTo>
                    <a:cubicBezTo>
                      <a:pt x="1277" y="1642"/>
                      <a:pt x="1641" y="1277"/>
                      <a:pt x="1641" y="791"/>
                    </a:cubicBezTo>
                    <a:cubicBezTo>
                      <a:pt x="1641" y="304"/>
                      <a:pt x="1277" y="0"/>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0"/>
              <p:cNvSpPr/>
              <p:nvPr/>
            </p:nvSpPr>
            <p:spPr>
              <a:xfrm>
                <a:off x="5723949" y="2159287"/>
                <a:ext cx="24110" cy="23247"/>
              </a:xfrm>
              <a:custGeom>
                <a:rect b="b" l="l" r="r" t="t"/>
                <a:pathLst>
                  <a:path extrusionOk="0" h="1642" w="1703">
                    <a:moveTo>
                      <a:pt x="913" y="0"/>
                    </a:moveTo>
                    <a:cubicBezTo>
                      <a:pt x="426" y="0"/>
                      <a:pt x="31" y="304"/>
                      <a:pt x="31" y="790"/>
                    </a:cubicBezTo>
                    <a:cubicBezTo>
                      <a:pt x="1" y="1277"/>
                      <a:pt x="335" y="1641"/>
                      <a:pt x="852" y="1641"/>
                    </a:cubicBezTo>
                    <a:cubicBezTo>
                      <a:pt x="1338" y="1641"/>
                      <a:pt x="1672" y="1277"/>
                      <a:pt x="1703" y="821"/>
                    </a:cubicBezTo>
                    <a:cubicBezTo>
                      <a:pt x="1703" y="334"/>
                      <a:pt x="1369" y="0"/>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0"/>
              <p:cNvSpPr/>
              <p:nvPr/>
            </p:nvSpPr>
            <p:spPr>
              <a:xfrm>
                <a:off x="5780324" y="2202312"/>
                <a:ext cx="24549" cy="23261"/>
              </a:xfrm>
              <a:custGeom>
                <a:rect b="b" l="l" r="r" t="t"/>
                <a:pathLst>
                  <a:path extrusionOk="0" h="1643" w="1734">
                    <a:moveTo>
                      <a:pt x="882" y="1"/>
                    </a:moveTo>
                    <a:cubicBezTo>
                      <a:pt x="396" y="1"/>
                      <a:pt x="61" y="335"/>
                      <a:pt x="1" y="821"/>
                    </a:cubicBezTo>
                    <a:cubicBezTo>
                      <a:pt x="1" y="1277"/>
                      <a:pt x="365" y="1642"/>
                      <a:pt x="821" y="1642"/>
                    </a:cubicBezTo>
                    <a:cubicBezTo>
                      <a:pt x="1308" y="1642"/>
                      <a:pt x="1672" y="1338"/>
                      <a:pt x="1672" y="821"/>
                    </a:cubicBezTo>
                    <a:cubicBezTo>
                      <a:pt x="1733" y="335"/>
                      <a:pt x="1368"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0"/>
              <p:cNvSpPr/>
              <p:nvPr/>
            </p:nvSpPr>
            <p:spPr>
              <a:xfrm>
                <a:off x="5467910" y="1791787"/>
                <a:ext cx="23247" cy="23685"/>
              </a:xfrm>
              <a:custGeom>
                <a:rect b="b" l="l" r="r" t="t"/>
                <a:pathLst>
                  <a:path extrusionOk="0" h="1673" w="1642">
                    <a:moveTo>
                      <a:pt x="791" y="0"/>
                    </a:moveTo>
                    <a:cubicBezTo>
                      <a:pt x="335" y="31"/>
                      <a:pt x="0" y="395"/>
                      <a:pt x="0" y="882"/>
                    </a:cubicBezTo>
                    <a:cubicBezTo>
                      <a:pt x="0" y="1338"/>
                      <a:pt x="335" y="1672"/>
                      <a:pt x="791" y="1672"/>
                    </a:cubicBezTo>
                    <a:cubicBezTo>
                      <a:pt x="1307" y="1672"/>
                      <a:pt x="1642" y="1338"/>
                      <a:pt x="1642" y="851"/>
                    </a:cubicBezTo>
                    <a:cubicBezTo>
                      <a:pt x="1642" y="335"/>
                      <a:pt x="1277"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0"/>
              <p:cNvSpPr/>
              <p:nvPr/>
            </p:nvSpPr>
            <p:spPr>
              <a:xfrm>
                <a:off x="6055730" y="2282358"/>
                <a:ext cx="23261" cy="23247"/>
              </a:xfrm>
              <a:custGeom>
                <a:rect b="b" l="l" r="r" t="t"/>
                <a:pathLst>
                  <a:path extrusionOk="0" h="1642" w="1643">
                    <a:moveTo>
                      <a:pt x="852" y="0"/>
                    </a:moveTo>
                    <a:cubicBezTo>
                      <a:pt x="335" y="0"/>
                      <a:pt x="1" y="304"/>
                      <a:pt x="1" y="791"/>
                    </a:cubicBezTo>
                    <a:cubicBezTo>
                      <a:pt x="1" y="1277"/>
                      <a:pt x="305" y="1642"/>
                      <a:pt x="791" y="1642"/>
                    </a:cubicBezTo>
                    <a:cubicBezTo>
                      <a:pt x="1308" y="1642"/>
                      <a:pt x="1642" y="1338"/>
                      <a:pt x="1642" y="851"/>
                    </a:cubicBezTo>
                    <a:cubicBezTo>
                      <a:pt x="1642" y="395"/>
                      <a:pt x="1308" y="31"/>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0"/>
              <p:cNvSpPr/>
              <p:nvPr/>
            </p:nvSpPr>
            <p:spPr>
              <a:xfrm>
                <a:off x="6248088" y="2284071"/>
                <a:ext cx="15502" cy="23261"/>
              </a:xfrm>
              <a:custGeom>
                <a:rect b="b" l="l" r="r" t="t"/>
                <a:pathLst>
                  <a:path extrusionOk="0" h="1643" w="1095">
                    <a:moveTo>
                      <a:pt x="821" y="1"/>
                    </a:moveTo>
                    <a:cubicBezTo>
                      <a:pt x="335" y="1"/>
                      <a:pt x="1" y="366"/>
                      <a:pt x="31" y="822"/>
                    </a:cubicBezTo>
                    <a:cubicBezTo>
                      <a:pt x="31" y="1277"/>
                      <a:pt x="365" y="1642"/>
                      <a:pt x="821" y="1642"/>
                    </a:cubicBezTo>
                    <a:cubicBezTo>
                      <a:pt x="943" y="1642"/>
                      <a:pt x="1004" y="1642"/>
                      <a:pt x="1095" y="1581"/>
                    </a:cubicBezTo>
                    <a:lnTo>
                      <a:pt x="1095" y="31"/>
                    </a:lnTo>
                    <a:cubicBezTo>
                      <a:pt x="1004" y="1"/>
                      <a:pt x="913"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0"/>
              <p:cNvSpPr/>
              <p:nvPr/>
            </p:nvSpPr>
            <p:spPr>
              <a:xfrm>
                <a:off x="6086720" y="2287087"/>
                <a:ext cx="23685" cy="23685"/>
              </a:xfrm>
              <a:custGeom>
                <a:rect b="b" l="l" r="r" t="t"/>
                <a:pathLst>
                  <a:path extrusionOk="0" h="1673" w="1673">
                    <a:moveTo>
                      <a:pt x="821" y="1"/>
                    </a:moveTo>
                    <a:cubicBezTo>
                      <a:pt x="335" y="1"/>
                      <a:pt x="0" y="335"/>
                      <a:pt x="0" y="852"/>
                    </a:cubicBezTo>
                    <a:cubicBezTo>
                      <a:pt x="0" y="1338"/>
                      <a:pt x="335" y="1672"/>
                      <a:pt x="821" y="1672"/>
                    </a:cubicBezTo>
                    <a:cubicBezTo>
                      <a:pt x="1307" y="1672"/>
                      <a:pt x="1672" y="1338"/>
                      <a:pt x="1672" y="852"/>
                    </a:cubicBezTo>
                    <a:cubicBezTo>
                      <a:pt x="1672" y="335"/>
                      <a:pt x="1307"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0"/>
              <p:cNvSpPr/>
              <p:nvPr/>
            </p:nvSpPr>
            <p:spPr>
              <a:xfrm>
                <a:off x="6117711" y="2292679"/>
                <a:ext cx="24096" cy="23275"/>
              </a:xfrm>
              <a:custGeom>
                <a:rect b="b" l="l" r="r" t="t"/>
                <a:pathLst>
                  <a:path extrusionOk="0" h="1644" w="1702">
                    <a:moveTo>
                      <a:pt x="912" y="1"/>
                    </a:moveTo>
                    <a:cubicBezTo>
                      <a:pt x="425" y="1"/>
                      <a:pt x="91" y="305"/>
                      <a:pt x="30" y="791"/>
                    </a:cubicBezTo>
                    <a:cubicBezTo>
                      <a:pt x="1" y="1260"/>
                      <a:pt x="310" y="1644"/>
                      <a:pt x="795" y="1644"/>
                    </a:cubicBezTo>
                    <a:cubicBezTo>
                      <a:pt x="814" y="1644"/>
                      <a:pt x="832" y="1643"/>
                      <a:pt x="851" y="1642"/>
                    </a:cubicBezTo>
                    <a:cubicBezTo>
                      <a:pt x="1307" y="1642"/>
                      <a:pt x="1641" y="1338"/>
                      <a:pt x="1672" y="882"/>
                    </a:cubicBezTo>
                    <a:cubicBezTo>
                      <a:pt x="1702" y="426"/>
                      <a:pt x="1398" y="31"/>
                      <a:pt x="9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70"/>
              <p:cNvSpPr/>
              <p:nvPr/>
            </p:nvSpPr>
            <p:spPr>
              <a:xfrm>
                <a:off x="5868539" y="2248338"/>
                <a:ext cx="23685" cy="23275"/>
              </a:xfrm>
              <a:custGeom>
                <a:rect b="b" l="l" r="r" t="t"/>
                <a:pathLst>
                  <a:path extrusionOk="0" h="1644" w="1673">
                    <a:moveTo>
                      <a:pt x="912" y="0"/>
                    </a:moveTo>
                    <a:cubicBezTo>
                      <a:pt x="893" y="0"/>
                      <a:pt x="872" y="1"/>
                      <a:pt x="852" y="2"/>
                    </a:cubicBezTo>
                    <a:cubicBezTo>
                      <a:pt x="396" y="2"/>
                      <a:pt x="61" y="367"/>
                      <a:pt x="61" y="792"/>
                    </a:cubicBezTo>
                    <a:cubicBezTo>
                      <a:pt x="1" y="1309"/>
                      <a:pt x="365" y="1643"/>
                      <a:pt x="852" y="1643"/>
                    </a:cubicBezTo>
                    <a:cubicBezTo>
                      <a:pt x="1338" y="1643"/>
                      <a:pt x="1672" y="1309"/>
                      <a:pt x="1672" y="792"/>
                    </a:cubicBezTo>
                    <a:cubicBezTo>
                      <a:pt x="1672" y="326"/>
                      <a:pt x="1366"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0"/>
              <p:cNvSpPr/>
              <p:nvPr/>
            </p:nvSpPr>
            <p:spPr>
              <a:xfrm>
                <a:off x="5513950" y="1897218"/>
                <a:ext cx="24110" cy="23700"/>
              </a:xfrm>
              <a:custGeom>
                <a:rect b="b" l="l" r="r" t="t"/>
                <a:pathLst>
                  <a:path extrusionOk="0" h="1674" w="1703">
                    <a:moveTo>
                      <a:pt x="852" y="0"/>
                    </a:moveTo>
                    <a:cubicBezTo>
                      <a:pt x="365" y="0"/>
                      <a:pt x="61" y="335"/>
                      <a:pt x="1" y="790"/>
                    </a:cubicBezTo>
                    <a:cubicBezTo>
                      <a:pt x="1" y="1277"/>
                      <a:pt x="335" y="1672"/>
                      <a:pt x="821" y="1672"/>
                    </a:cubicBezTo>
                    <a:cubicBezTo>
                      <a:pt x="841" y="1673"/>
                      <a:pt x="860" y="1674"/>
                      <a:pt x="879" y="1674"/>
                    </a:cubicBezTo>
                    <a:cubicBezTo>
                      <a:pt x="1307" y="1674"/>
                      <a:pt x="1642" y="1347"/>
                      <a:pt x="1642" y="882"/>
                    </a:cubicBezTo>
                    <a:cubicBezTo>
                      <a:pt x="1703" y="395"/>
                      <a:pt x="1338" y="31"/>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0"/>
              <p:cNvSpPr/>
              <p:nvPr/>
            </p:nvSpPr>
            <p:spPr>
              <a:xfrm>
                <a:off x="6149112" y="2299135"/>
                <a:ext cx="23685" cy="22822"/>
              </a:xfrm>
              <a:custGeom>
                <a:rect b="b" l="l" r="r" t="t"/>
                <a:pathLst>
                  <a:path extrusionOk="0" h="1612" w="1673">
                    <a:moveTo>
                      <a:pt x="821" y="1"/>
                    </a:moveTo>
                    <a:cubicBezTo>
                      <a:pt x="365" y="1"/>
                      <a:pt x="31" y="335"/>
                      <a:pt x="31" y="791"/>
                    </a:cubicBezTo>
                    <a:cubicBezTo>
                      <a:pt x="1" y="1277"/>
                      <a:pt x="335" y="1612"/>
                      <a:pt x="821" y="1612"/>
                    </a:cubicBezTo>
                    <a:cubicBezTo>
                      <a:pt x="1308" y="1612"/>
                      <a:pt x="1672" y="1277"/>
                      <a:pt x="1672" y="791"/>
                    </a:cubicBezTo>
                    <a:cubicBezTo>
                      <a:pt x="1672" y="335"/>
                      <a:pt x="1308"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0"/>
              <p:cNvSpPr/>
              <p:nvPr/>
            </p:nvSpPr>
            <p:spPr>
              <a:xfrm>
                <a:off x="5437783" y="1595125"/>
                <a:ext cx="23685" cy="23685"/>
              </a:xfrm>
              <a:custGeom>
                <a:rect b="b" l="l" r="r" t="t"/>
                <a:pathLst>
                  <a:path extrusionOk="0" h="1673" w="1673">
                    <a:moveTo>
                      <a:pt x="882" y="1"/>
                    </a:moveTo>
                    <a:cubicBezTo>
                      <a:pt x="396" y="1"/>
                      <a:pt x="31" y="335"/>
                      <a:pt x="1" y="821"/>
                    </a:cubicBezTo>
                    <a:cubicBezTo>
                      <a:pt x="1" y="1308"/>
                      <a:pt x="335" y="1672"/>
                      <a:pt x="821" y="1672"/>
                    </a:cubicBezTo>
                    <a:cubicBezTo>
                      <a:pt x="1338" y="1672"/>
                      <a:pt x="1672" y="1308"/>
                      <a:pt x="1672" y="852"/>
                    </a:cubicBezTo>
                    <a:cubicBezTo>
                      <a:pt x="1672" y="365"/>
                      <a:pt x="1368"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0"/>
              <p:cNvSpPr/>
              <p:nvPr/>
            </p:nvSpPr>
            <p:spPr>
              <a:xfrm>
                <a:off x="5931370" y="2260315"/>
                <a:ext cx="24110" cy="23346"/>
              </a:xfrm>
              <a:custGeom>
                <a:rect b="b" l="l" r="r" t="t"/>
                <a:pathLst>
                  <a:path extrusionOk="0" h="1649" w="1703">
                    <a:moveTo>
                      <a:pt x="950" y="0"/>
                    </a:moveTo>
                    <a:cubicBezTo>
                      <a:pt x="918" y="0"/>
                      <a:pt x="885" y="3"/>
                      <a:pt x="852" y="7"/>
                    </a:cubicBezTo>
                    <a:cubicBezTo>
                      <a:pt x="365" y="37"/>
                      <a:pt x="0" y="372"/>
                      <a:pt x="61" y="889"/>
                    </a:cubicBezTo>
                    <a:cubicBezTo>
                      <a:pt x="92" y="1314"/>
                      <a:pt x="426" y="1648"/>
                      <a:pt x="882" y="1648"/>
                    </a:cubicBezTo>
                    <a:cubicBezTo>
                      <a:pt x="1338" y="1648"/>
                      <a:pt x="1703" y="1284"/>
                      <a:pt x="1703" y="797"/>
                    </a:cubicBezTo>
                    <a:cubicBezTo>
                      <a:pt x="1646" y="347"/>
                      <a:pt x="1355" y="0"/>
                      <a:pt x="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0"/>
              <p:cNvSpPr/>
              <p:nvPr/>
            </p:nvSpPr>
            <p:spPr>
              <a:xfrm>
                <a:off x="5443814" y="1563709"/>
                <a:ext cx="23671" cy="23247"/>
              </a:xfrm>
              <a:custGeom>
                <a:rect b="b" l="l" r="r" t="t"/>
                <a:pathLst>
                  <a:path extrusionOk="0" h="1642" w="1672">
                    <a:moveTo>
                      <a:pt x="821" y="1"/>
                    </a:moveTo>
                    <a:cubicBezTo>
                      <a:pt x="334" y="1"/>
                      <a:pt x="0" y="396"/>
                      <a:pt x="31" y="852"/>
                    </a:cubicBezTo>
                    <a:cubicBezTo>
                      <a:pt x="31" y="1308"/>
                      <a:pt x="365" y="1642"/>
                      <a:pt x="821" y="1642"/>
                    </a:cubicBezTo>
                    <a:cubicBezTo>
                      <a:pt x="1338" y="1642"/>
                      <a:pt x="1672" y="1308"/>
                      <a:pt x="1672" y="791"/>
                    </a:cubicBezTo>
                    <a:cubicBezTo>
                      <a:pt x="1672" y="335"/>
                      <a:pt x="1307"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0"/>
              <p:cNvSpPr/>
              <p:nvPr/>
            </p:nvSpPr>
            <p:spPr>
              <a:xfrm>
                <a:off x="5900379" y="2253958"/>
                <a:ext cx="23261" cy="23671"/>
              </a:xfrm>
              <a:custGeom>
                <a:rect b="b" l="l" r="r" t="t"/>
                <a:pathLst>
                  <a:path extrusionOk="0" h="1672" w="1643">
                    <a:moveTo>
                      <a:pt x="791" y="0"/>
                    </a:moveTo>
                    <a:cubicBezTo>
                      <a:pt x="305" y="31"/>
                      <a:pt x="1" y="365"/>
                      <a:pt x="1" y="882"/>
                    </a:cubicBezTo>
                    <a:cubicBezTo>
                      <a:pt x="1" y="1338"/>
                      <a:pt x="335" y="1672"/>
                      <a:pt x="791" y="1672"/>
                    </a:cubicBezTo>
                    <a:cubicBezTo>
                      <a:pt x="1308" y="1672"/>
                      <a:pt x="1642" y="1338"/>
                      <a:pt x="1642" y="821"/>
                    </a:cubicBezTo>
                    <a:cubicBezTo>
                      <a:pt x="1642" y="334"/>
                      <a:pt x="1308"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0"/>
              <p:cNvSpPr/>
              <p:nvPr/>
            </p:nvSpPr>
            <p:spPr>
              <a:xfrm>
                <a:off x="5450270" y="1531869"/>
                <a:ext cx="23671" cy="23685"/>
              </a:xfrm>
              <a:custGeom>
                <a:rect b="b" l="l" r="r" t="t"/>
                <a:pathLst>
                  <a:path extrusionOk="0" h="1673" w="1672">
                    <a:moveTo>
                      <a:pt x="821" y="0"/>
                    </a:moveTo>
                    <a:cubicBezTo>
                      <a:pt x="334" y="0"/>
                      <a:pt x="0" y="335"/>
                      <a:pt x="0" y="851"/>
                    </a:cubicBezTo>
                    <a:cubicBezTo>
                      <a:pt x="0" y="1338"/>
                      <a:pt x="334" y="1672"/>
                      <a:pt x="821" y="1672"/>
                    </a:cubicBezTo>
                    <a:cubicBezTo>
                      <a:pt x="1277" y="1672"/>
                      <a:pt x="1641" y="1338"/>
                      <a:pt x="1672" y="851"/>
                    </a:cubicBezTo>
                    <a:cubicBezTo>
                      <a:pt x="1672" y="335"/>
                      <a:pt x="1337" y="0"/>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0"/>
              <p:cNvSpPr/>
              <p:nvPr/>
            </p:nvSpPr>
            <p:spPr>
              <a:xfrm>
                <a:off x="5963210" y="2266431"/>
                <a:ext cx="23261" cy="22822"/>
              </a:xfrm>
              <a:custGeom>
                <a:rect b="b" l="l" r="r" t="t"/>
                <a:pathLst>
                  <a:path extrusionOk="0" h="1612" w="1643">
                    <a:moveTo>
                      <a:pt x="852" y="1"/>
                    </a:moveTo>
                    <a:cubicBezTo>
                      <a:pt x="365" y="1"/>
                      <a:pt x="1" y="274"/>
                      <a:pt x="1" y="791"/>
                    </a:cubicBezTo>
                    <a:cubicBezTo>
                      <a:pt x="1" y="1277"/>
                      <a:pt x="305" y="1612"/>
                      <a:pt x="821" y="1612"/>
                    </a:cubicBezTo>
                    <a:cubicBezTo>
                      <a:pt x="1308" y="1612"/>
                      <a:pt x="1642" y="1308"/>
                      <a:pt x="1642" y="821"/>
                    </a:cubicBezTo>
                    <a:cubicBezTo>
                      <a:pt x="1642" y="335"/>
                      <a:pt x="1308" y="1"/>
                      <a:pt x="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0"/>
              <p:cNvSpPr/>
              <p:nvPr/>
            </p:nvSpPr>
            <p:spPr>
              <a:xfrm>
                <a:off x="5668012" y="2116673"/>
                <a:ext cx="23247" cy="23714"/>
              </a:xfrm>
              <a:custGeom>
                <a:rect b="b" l="l" r="r" t="t"/>
                <a:pathLst>
                  <a:path extrusionOk="0" h="1675" w="1642">
                    <a:moveTo>
                      <a:pt x="851" y="1"/>
                    </a:moveTo>
                    <a:cubicBezTo>
                      <a:pt x="335" y="1"/>
                      <a:pt x="0" y="335"/>
                      <a:pt x="0" y="791"/>
                    </a:cubicBezTo>
                    <a:cubicBezTo>
                      <a:pt x="0" y="1308"/>
                      <a:pt x="304" y="1673"/>
                      <a:pt x="791" y="1673"/>
                    </a:cubicBezTo>
                    <a:cubicBezTo>
                      <a:pt x="812" y="1674"/>
                      <a:pt x="834" y="1675"/>
                      <a:pt x="855" y="1675"/>
                    </a:cubicBezTo>
                    <a:cubicBezTo>
                      <a:pt x="1335" y="1675"/>
                      <a:pt x="1642" y="1348"/>
                      <a:pt x="1642" y="882"/>
                    </a:cubicBezTo>
                    <a:cubicBezTo>
                      <a:pt x="1642" y="396"/>
                      <a:pt x="1277" y="31"/>
                      <a:pt x="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0"/>
              <p:cNvSpPr/>
              <p:nvPr/>
            </p:nvSpPr>
            <p:spPr>
              <a:xfrm>
                <a:off x="6212368" y="2309895"/>
                <a:ext cx="23261" cy="22822"/>
              </a:xfrm>
              <a:custGeom>
                <a:rect b="b" l="l" r="r" t="t"/>
                <a:pathLst>
                  <a:path extrusionOk="0" h="1612" w="1643">
                    <a:moveTo>
                      <a:pt x="791" y="1"/>
                    </a:moveTo>
                    <a:cubicBezTo>
                      <a:pt x="335" y="1"/>
                      <a:pt x="1" y="335"/>
                      <a:pt x="1" y="791"/>
                    </a:cubicBezTo>
                    <a:cubicBezTo>
                      <a:pt x="1" y="1247"/>
                      <a:pt x="335" y="1581"/>
                      <a:pt x="791" y="1612"/>
                    </a:cubicBezTo>
                    <a:cubicBezTo>
                      <a:pt x="1247" y="1612"/>
                      <a:pt x="1642" y="1277"/>
                      <a:pt x="1642" y="821"/>
                    </a:cubicBezTo>
                    <a:cubicBezTo>
                      <a:pt x="1642" y="335"/>
                      <a:pt x="1308"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0"/>
              <p:cNvSpPr/>
              <p:nvPr/>
            </p:nvSpPr>
            <p:spPr>
              <a:xfrm>
                <a:off x="6051001" y="2313774"/>
                <a:ext cx="23247" cy="22822"/>
              </a:xfrm>
              <a:custGeom>
                <a:rect b="b" l="l" r="r" t="t"/>
                <a:pathLst>
                  <a:path extrusionOk="0" h="1612" w="1642">
                    <a:moveTo>
                      <a:pt x="791" y="0"/>
                    </a:moveTo>
                    <a:cubicBezTo>
                      <a:pt x="335" y="0"/>
                      <a:pt x="0" y="334"/>
                      <a:pt x="0" y="790"/>
                    </a:cubicBezTo>
                    <a:cubicBezTo>
                      <a:pt x="0" y="1277"/>
                      <a:pt x="335" y="1611"/>
                      <a:pt x="852" y="1611"/>
                    </a:cubicBezTo>
                    <a:cubicBezTo>
                      <a:pt x="1307" y="1611"/>
                      <a:pt x="1642" y="1277"/>
                      <a:pt x="1642" y="821"/>
                    </a:cubicBezTo>
                    <a:cubicBezTo>
                      <a:pt x="1642" y="365"/>
                      <a:pt x="1307" y="31"/>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0"/>
              <p:cNvSpPr/>
              <p:nvPr/>
            </p:nvSpPr>
            <p:spPr>
              <a:xfrm>
                <a:off x="6243784" y="2315926"/>
                <a:ext cx="19806" cy="22411"/>
              </a:xfrm>
              <a:custGeom>
                <a:rect b="b" l="l" r="r" t="t"/>
                <a:pathLst>
                  <a:path extrusionOk="0" h="1583" w="1399">
                    <a:moveTo>
                      <a:pt x="791" y="0"/>
                    </a:moveTo>
                    <a:cubicBezTo>
                      <a:pt x="335" y="0"/>
                      <a:pt x="1" y="334"/>
                      <a:pt x="1" y="790"/>
                    </a:cubicBezTo>
                    <a:cubicBezTo>
                      <a:pt x="1" y="1256"/>
                      <a:pt x="335" y="1583"/>
                      <a:pt x="764" y="1583"/>
                    </a:cubicBezTo>
                    <a:cubicBezTo>
                      <a:pt x="783" y="1583"/>
                      <a:pt x="802" y="1582"/>
                      <a:pt x="821" y="1581"/>
                    </a:cubicBezTo>
                    <a:cubicBezTo>
                      <a:pt x="1065" y="1581"/>
                      <a:pt x="1247" y="1459"/>
                      <a:pt x="1369" y="1337"/>
                    </a:cubicBezTo>
                    <a:lnTo>
                      <a:pt x="1369" y="213"/>
                    </a:lnTo>
                    <a:lnTo>
                      <a:pt x="1399" y="213"/>
                    </a:lnTo>
                    <a:cubicBezTo>
                      <a:pt x="1247" y="61"/>
                      <a:pt x="1065"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0"/>
              <p:cNvSpPr/>
              <p:nvPr/>
            </p:nvSpPr>
            <p:spPr>
              <a:xfrm>
                <a:off x="6143095" y="2330126"/>
                <a:ext cx="23671" cy="23247"/>
              </a:xfrm>
              <a:custGeom>
                <a:rect b="b" l="l" r="r" t="t"/>
                <a:pathLst>
                  <a:path extrusionOk="0" h="1642" w="1672">
                    <a:moveTo>
                      <a:pt x="882" y="0"/>
                    </a:moveTo>
                    <a:cubicBezTo>
                      <a:pt x="426" y="0"/>
                      <a:pt x="61" y="304"/>
                      <a:pt x="31" y="760"/>
                    </a:cubicBezTo>
                    <a:cubicBezTo>
                      <a:pt x="0" y="1277"/>
                      <a:pt x="365" y="1642"/>
                      <a:pt x="821" y="1642"/>
                    </a:cubicBezTo>
                    <a:cubicBezTo>
                      <a:pt x="1277" y="1642"/>
                      <a:pt x="1672" y="1307"/>
                      <a:pt x="1672" y="851"/>
                    </a:cubicBezTo>
                    <a:cubicBezTo>
                      <a:pt x="1672" y="395"/>
                      <a:pt x="1368" y="61"/>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0"/>
              <p:cNvSpPr/>
              <p:nvPr/>
            </p:nvSpPr>
            <p:spPr>
              <a:xfrm>
                <a:off x="5418854" y="1526702"/>
                <a:ext cx="22822" cy="23275"/>
              </a:xfrm>
              <a:custGeom>
                <a:rect b="b" l="l" r="r" t="t"/>
                <a:pathLst>
                  <a:path extrusionOk="0" h="1644" w="1612">
                    <a:moveTo>
                      <a:pt x="821" y="1"/>
                    </a:moveTo>
                    <a:cubicBezTo>
                      <a:pt x="365" y="1"/>
                      <a:pt x="0" y="335"/>
                      <a:pt x="0" y="821"/>
                    </a:cubicBezTo>
                    <a:cubicBezTo>
                      <a:pt x="0" y="1261"/>
                      <a:pt x="339" y="1644"/>
                      <a:pt x="799" y="1644"/>
                    </a:cubicBezTo>
                    <a:cubicBezTo>
                      <a:pt x="816" y="1644"/>
                      <a:pt x="834" y="1643"/>
                      <a:pt x="851" y="1642"/>
                    </a:cubicBezTo>
                    <a:cubicBezTo>
                      <a:pt x="1307" y="1581"/>
                      <a:pt x="1611" y="1247"/>
                      <a:pt x="1611" y="791"/>
                    </a:cubicBezTo>
                    <a:cubicBezTo>
                      <a:pt x="1611" y="335"/>
                      <a:pt x="1277"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0"/>
              <p:cNvSpPr/>
              <p:nvPr/>
            </p:nvSpPr>
            <p:spPr>
              <a:xfrm>
                <a:off x="5693397" y="2154983"/>
                <a:ext cx="23247" cy="22383"/>
              </a:xfrm>
              <a:custGeom>
                <a:rect b="b" l="l" r="r" t="t"/>
                <a:pathLst>
                  <a:path extrusionOk="0" h="1581" w="1642">
                    <a:moveTo>
                      <a:pt x="791" y="0"/>
                    </a:moveTo>
                    <a:cubicBezTo>
                      <a:pt x="335" y="0"/>
                      <a:pt x="1" y="334"/>
                      <a:pt x="1" y="790"/>
                    </a:cubicBezTo>
                    <a:cubicBezTo>
                      <a:pt x="1" y="1246"/>
                      <a:pt x="335" y="1581"/>
                      <a:pt x="791" y="1581"/>
                    </a:cubicBezTo>
                    <a:cubicBezTo>
                      <a:pt x="1247" y="1581"/>
                      <a:pt x="1581" y="1246"/>
                      <a:pt x="1642" y="821"/>
                    </a:cubicBezTo>
                    <a:cubicBezTo>
                      <a:pt x="1642" y="334"/>
                      <a:pt x="1277"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0"/>
              <p:cNvSpPr/>
              <p:nvPr/>
            </p:nvSpPr>
            <p:spPr>
              <a:xfrm>
                <a:off x="5661981" y="2148952"/>
                <a:ext cx="22822" cy="22822"/>
              </a:xfrm>
              <a:custGeom>
                <a:rect b="b" l="l" r="r" t="t"/>
                <a:pathLst>
                  <a:path extrusionOk="0" h="1612" w="1612">
                    <a:moveTo>
                      <a:pt x="821" y="1"/>
                    </a:moveTo>
                    <a:cubicBezTo>
                      <a:pt x="335" y="1"/>
                      <a:pt x="1" y="335"/>
                      <a:pt x="1" y="852"/>
                    </a:cubicBezTo>
                    <a:cubicBezTo>
                      <a:pt x="62" y="1308"/>
                      <a:pt x="396" y="1612"/>
                      <a:pt x="852" y="1612"/>
                    </a:cubicBezTo>
                    <a:cubicBezTo>
                      <a:pt x="1308" y="1551"/>
                      <a:pt x="1612" y="1216"/>
                      <a:pt x="1612" y="791"/>
                    </a:cubicBezTo>
                    <a:cubicBezTo>
                      <a:pt x="1612" y="335"/>
                      <a:pt x="1277"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0"/>
              <p:cNvSpPr/>
              <p:nvPr/>
            </p:nvSpPr>
            <p:spPr>
              <a:xfrm>
                <a:off x="6111680" y="2324095"/>
                <a:ext cx="23671" cy="23247"/>
              </a:xfrm>
              <a:custGeom>
                <a:rect b="b" l="l" r="r" t="t"/>
                <a:pathLst>
                  <a:path extrusionOk="0" h="1642" w="1672">
                    <a:moveTo>
                      <a:pt x="882" y="1"/>
                    </a:moveTo>
                    <a:cubicBezTo>
                      <a:pt x="426" y="1"/>
                      <a:pt x="91" y="335"/>
                      <a:pt x="31" y="760"/>
                    </a:cubicBezTo>
                    <a:cubicBezTo>
                      <a:pt x="0" y="1277"/>
                      <a:pt x="395" y="1642"/>
                      <a:pt x="851" y="1642"/>
                    </a:cubicBezTo>
                    <a:cubicBezTo>
                      <a:pt x="1307" y="1642"/>
                      <a:pt x="1672" y="1308"/>
                      <a:pt x="1672" y="852"/>
                    </a:cubicBezTo>
                    <a:cubicBezTo>
                      <a:pt x="1672" y="396"/>
                      <a:pt x="1338" y="6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0"/>
              <p:cNvSpPr/>
              <p:nvPr/>
            </p:nvSpPr>
            <p:spPr>
              <a:xfrm>
                <a:off x="5412399" y="1558542"/>
                <a:ext cx="23671" cy="22397"/>
              </a:xfrm>
              <a:custGeom>
                <a:rect b="b" l="l" r="r" t="t"/>
                <a:pathLst>
                  <a:path extrusionOk="0" h="1582" w="1672">
                    <a:moveTo>
                      <a:pt x="882" y="1"/>
                    </a:moveTo>
                    <a:cubicBezTo>
                      <a:pt x="426" y="1"/>
                      <a:pt x="91" y="305"/>
                      <a:pt x="61" y="761"/>
                    </a:cubicBezTo>
                    <a:cubicBezTo>
                      <a:pt x="0" y="1217"/>
                      <a:pt x="395" y="1581"/>
                      <a:pt x="851" y="1581"/>
                    </a:cubicBezTo>
                    <a:cubicBezTo>
                      <a:pt x="1307" y="1581"/>
                      <a:pt x="1642" y="1247"/>
                      <a:pt x="1642" y="791"/>
                    </a:cubicBezTo>
                    <a:cubicBezTo>
                      <a:pt x="1672" y="335"/>
                      <a:pt x="1338" y="1"/>
                      <a:pt x="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0"/>
              <p:cNvSpPr/>
              <p:nvPr/>
            </p:nvSpPr>
            <p:spPr>
              <a:xfrm>
                <a:off x="5442512" y="1755643"/>
                <a:ext cx="23261" cy="23247"/>
              </a:xfrm>
              <a:custGeom>
                <a:rect b="b" l="l" r="r" t="t"/>
                <a:pathLst>
                  <a:path extrusionOk="0" h="1642" w="1643">
                    <a:moveTo>
                      <a:pt x="791" y="0"/>
                    </a:moveTo>
                    <a:cubicBezTo>
                      <a:pt x="335" y="0"/>
                      <a:pt x="1" y="365"/>
                      <a:pt x="1" y="821"/>
                    </a:cubicBezTo>
                    <a:cubicBezTo>
                      <a:pt x="1" y="1307"/>
                      <a:pt x="366" y="1641"/>
                      <a:pt x="852" y="1641"/>
                    </a:cubicBezTo>
                    <a:cubicBezTo>
                      <a:pt x="1308" y="1641"/>
                      <a:pt x="1642" y="1307"/>
                      <a:pt x="1642" y="851"/>
                    </a:cubicBezTo>
                    <a:cubicBezTo>
                      <a:pt x="1642" y="395"/>
                      <a:pt x="1308" y="61"/>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0"/>
              <p:cNvSpPr/>
              <p:nvPr/>
            </p:nvSpPr>
            <p:spPr>
              <a:xfrm>
                <a:off x="5775156" y="2232439"/>
                <a:ext cx="23261" cy="22383"/>
              </a:xfrm>
              <a:custGeom>
                <a:rect b="b" l="l" r="r" t="t"/>
                <a:pathLst>
                  <a:path extrusionOk="0" h="1581" w="1643">
                    <a:moveTo>
                      <a:pt x="882" y="0"/>
                    </a:moveTo>
                    <a:cubicBezTo>
                      <a:pt x="426" y="0"/>
                      <a:pt x="62" y="304"/>
                      <a:pt x="31" y="760"/>
                    </a:cubicBezTo>
                    <a:cubicBezTo>
                      <a:pt x="1" y="1216"/>
                      <a:pt x="366" y="1581"/>
                      <a:pt x="822" y="1581"/>
                    </a:cubicBezTo>
                    <a:cubicBezTo>
                      <a:pt x="1277" y="1581"/>
                      <a:pt x="1642" y="1247"/>
                      <a:pt x="1642" y="791"/>
                    </a:cubicBezTo>
                    <a:cubicBezTo>
                      <a:pt x="1642" y="335"/>
                      <a:pt x="1338" y="0"/>
                      <a:pt x="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0"/>
              <p:cNvSpPr/>
              <p:nvPr/>
            </p:nvSpPr>
            <p:spPr>
              <a:xfrm>
                <a:off x="5422295" y="1687644"/>
                <a:ext cx="23247" cy="22822"/>
              </a:xfrm>
              <a:custGeom>
                <a:rect b="b" l="l" r="r" t="t"/>
                <a:pathLst>
                  <a:path extrusionOk="0" h="1612" w="1642">
                    <a:moveTo>
                      <a:pt x="821" y="1"/>
                    </a:moveTo>
                    <a:cubicBezTo>
                      <a:pt x="335" y="1"/>
                      <a:pt x="0" y="335"/>
                      <a:pt x="0" y="821"/>
                    </a:cubicBezTo>
                    <a:cubicBezTo>
                      <a:pt x="0" y="1277"/>
                      <a:pt x="335" y="1612"/>
                      <a:pt x="791" y="1612"/>
                    </a:cubicBezTo>
                    <a:cubicBezTo>
                      <a:pt x="1247" y="1612"/>
                      <a:pt x="1581" y="1277"/>
                      <a:pt x="1581" y="821"/>
                    </a:cubicBezTo>
                    <a:cubicBezTo>
                      <a:pt x="1642" y="365"/>
                      <a:pt x="1277"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0"/>
              <p:cNvSpPr/>
              <p:nvPr/>
            </p:nvSpPr>
            <p:spPr>
              <a:xfrm>
                <a:off x="5636172" y="2110656"/>
                <a:ext cx="23247" cy="23247"/>
              </a:xfrm>
              <a:custGeom>
                <a:rect b="b" l="l" r="r" t="t"/>
                <a:pathLst>
                  <a:path extrusionOk="0" h="1642" w="1642">
                    <a:moveTo>
                      <a:pt x="851" y="0"/>
                    </a:moveTo>
                    <a:cubicBezTo>
                      <a:pt x="334" y="0"/>
                      <a:pt x="0" y="365"/>
                      <a:pt x="0" y="821"/>
                    </a:cubicBezTo>
                    <a:cubicBezTo>
                      <a:pt x="0" y="1307"/>
                      <a:pt x="365" y="1642"/>
                      <a:pt x="851" y="1642"/>
                    </a:cubicBezTo>
                    <a:cubicBezTo>
                      <a:pt x="1307" y="1642"/>
                      <a:pt x="1641" y="1307"/>
                      <a:pt x="1641" y="851"/>
                    </a:cubicBezTo>
                    <a:cubicBezTo>
                      <a:pt x="1641" y="396"/>
                      <a:pt x="1307" y="61"/>
                      <a:pt x="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0"/>
              <p:cNvSpPr/>
              <p:nvPr/>
            </p:nvSpPr>
            <p:spPr>
              <a:xfrm>
                <a:off x="5423158" y="1495258"/>
                <a:ext cx="23247" cy="22879"/>
              </a:xfrm>
              <a:custGeom>
                <a:rect b="b" l="l" r="r" t="t"/>
                <a:pathLst>
                  <a:path extrusionOk="0" h="1616" w="1642">
                    <a:moveTo>
                      <a:pt x="850" y="1"/>
                    </a:moveTo>
                    <a:cubicBezTo>
                      <a:pt x="423" y="1"/>
                      <a:pt x="90" y="297"/>
                      <a:pt x="61" y="732"/>
                    </a:cubicBezTo>
                    <a:cubicBezTo>
                      <a:pt x="0" y="1219"/>
                      <a:pt x="334" y="1614"/>
                      <a:pt x="821" y="1614"/>
                    </a:cubicBezTo>
                    <a:cubicBezTo>
                      <a:pt x="840" y="1615"/>
                      <a:pt x="859" y="1616"/>
                      <a:pt x="878" y="1616"/>
                    </a:cubicBezTo>
                    <a:cubicBezTo>
                      <a:pt x="1304" y="1616"/>
                      <a:pt x="1612" y="1290"/>
                      <a:pt x="1641" y="854"/>
                    </a:cubicBezTo>
                    <a:cubicBezTo>
                      <a:pt x="1641" y="398"/>
                      <a:pt x="1338" y="33"/>
                      <a:pt x="912" y="3"/>
                    </a:cubicBezTo>
                    <a:cubicBezTo>
                      <a:pt x="891" y="1"/>
                      <a:pt x="870" y="1"/>
                      <a:pt x="8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0"/>
              <p:cNvSpPr/>
              <p:nvPr/>
            </p:nvSpPr>
            <p:spPr>
              <a:xfrm>
                <a:off x="5437358" y="1787879"/>
                <a:ext cx="22383" cy="22879"/>
              </a:xfrm>
              <a:custGeom>
                <a:rect b="b" l="l" r="r" t="t"/>
                <a:pathLst>
                  <a:path extrusionOk="0" h="1616" w="1581">
                    <a:moveTo>
                      <a:pt x="844" y="1"/>
                    </a:moveTo>
                    <a:cubicBezTo>
                      <a:pt x="826" y="1"/>
                      <a:pt x="808" y="1"/>
                      <a:pt x="790" y="3"/>
                    </a:cubicBezTo>
                    <a:cubicBezTo>
                      <a:pt x="335" y="3"/>
                      <a:pt x="0" y="367"/>
                      <a:pt x="0" y="823"/>
                    </a:cubicBezTo>
                    <a:cubicBezTo>
                      <a:pt x="0" y="1262"/>
                      <a:pt x="309" y="1615"/>
                      <a:pt x="765" y="1615"/>
                    </a:cubicBezTo>
                    <a:cubicBezTo>
                      <a:pt x="783" y="1615"/>
                      <a:pt x="802" y="1615"/>
                      <a:pt x="821" y="1614"/>
                    </a:cubicBezTo>
                    <a:cubicBezTo>
                      <a:pt x="1277" y="1583"/>
                      <a:pt x="1581" y="1219"/>
                      <a:pt x="1581" y="763"/>
                    </a:cubicBezTo>
                    <a:cubicBezTo>
                      <a:pt x="1552" y="326"/>
                      <a:pt x="1244" y="1"/>
                      <a:pt x="8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0"/>
              <p:cNvSpPr/>
              <p:nvPr/>
            </p:nvSpPr>
            <p:spPr>
              <a:xfrm>
                <a:off x="5461879" y="1823599"/>
                <a:ext cx="23685" cy="22510"/>
              </a:xfrm>
              <a:custGeom>
                <a:rect b="b" l="l" r="r" t="t"/>
                <a:pathLst>
                  <a:path extrusionOk="0" h="1590" w="1673">
                    <a:moveTo>
                      <a:pt x="850" y="0"/>
                    </a:moveTo>
                    <a:cubicBezTo>
                      <a:pt x="424" y="0"/>
                      <a:pt x="89" y="297"/>
                      <a:pt x="31" y="732"/>
                    </a:cubicBezTo>
                    <a:cubicBezTo>
                      <a:pt x="1" y="1218"/>
                      <a:pt x="335" y="1583"/>
                      <a:pt x="791" y="1583"/>
                    </a:cubicBezTo>
                    <a:cubicBezTo>
                      <a:pt x="827" y="1588"/>
                      <a:pt x="862" y="1590"/>
                      <a:pt x="896" y="1590"/>
                    </a:cubicBezTo>
                    <a:cubicBezTo>
                      <a:pt x="1325" y="1590"/>
                      <a:pt x="1614" y="1246"/>
                      <a:pt x="1642" y="823"/>
                    </a:cubicBezTo>
                    <a:cubicBezTo>
                      <a:pt x="1673" y="367"/>
                      <a:pt x="1338" y="33"/>
                      <a:pt x="913" y="3"/>
                    </a:cubicBezTo>
                    <a:cubicBezTo>
                      <a:pt x="892" y="1"/>
                      <a:pt x="871" y="0"/>
                      <a:pt x="8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0"/>
              <p:cNvSpPr/>
              <p:nvPr/>
            </p:nvSpPr>
            <p:spPr>
              <a:xfrm>
                <a:off x="5455423" y="1854618"/>
                <a:ext cx="23685" cy="22808"/>
              </a:xfrm>
              <a:custGeom>
                <a:rect b="b" l="l" r="r" t="t"/>
                <a:pathLst>
                  <a:path extrusionOk="0" h="1611" w="1673">
                    <a:moveTo>
                      <a:pt x="852" y="0"/>
                    </a:moveTo>
                    <a:cubicBezTo>
                      <a:pt x="396" y="0"/>
                      <a:pt x="1" y="365"/>
                      <a:pt x="31" y="851"/>
                    </a:cubicBezTo>
                    <a:cubicBezTo>
                      <a:pt x="92" y="1307"/>
                      <a:pt x="426" y="1611"/>
                      <a:pt x="882" y="1611"/>
                    </a:cubicBezTo>
                    <a:cubicBezTo>
                      <a:pt x="1338" y="1611"/>
                      <a:pt x="1673" y="1277"/>
                      <a:pt x="1673" y="821"/>
                    </a:cubicBezTo>
                    <a:cubicBezTo>
                      <a:pt x="1673" y="365"/>
                      <a:pt x="1338"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0"/>
              <p:cNvSpPr/>
              <p:nvPr/>
            </p:nvSpPr>
            <p:spPr>
              <a:xfrm>
                <a:off x="5894362" y="2284935"/>
                <a:ext cx="23247" cy="23247"/>
              </a:xfrm>
              <a:custGeom>
                <a:rect b="b" l="l" r="r" t="t"/>
                <a:pathLst>
                  <a:path extrusionOk="0" h="1642" w="1642">
                    <a:moveTo>
                      <a:pt x="791" y="1"/>
                    </a:moveTo>
                    <a:cubicBezTo>
                      <a:pt x="335" y="1"/>
                      <a:pt x="0" y="365"/>
                      <a:pt x="0" y="821"/>
                    </a:cubicBezTo>
                    <a:cubicBezTo>
                      <a:pt x="0" y="1308"/>
                      <a:pt x="365" y="1642"/>
                      <a:pt x="852" y="1642"/>
                    </a:cubicBezTo>
                    <a:cubicBezTo>
                      <a:pt x="1307" y="1642"/>
                      <a:pt x="1642" y="1308"/>
                      <a:pt x="1642" y="852"/>
                    </a:cubicBezTo>
                    <a:cubicBezTo>
                      <a:pt x="1642" y="396"/>
                      <a:pt x="1307" y="6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0"/>
              <p:cNvSpPr/>
              <p:nvPr/>
            </p:nvSpPr>
            <p:spPr>
              <a:xfrm>
                <a:off x="5610773" y="2075772"/>
                <a:ext cx="23261" cy="22411"/>
              </a:xfrm>
              <a:custGeom>
                <a:rect b="b" l="l" r="r" t="t"/>
                <a:pathLst>
                  <a:path extrusionOk="0" h="1583" w="1643">
                    <a:moveTo>
                      <a:pt x="825" y="0"/>
                    </a:moveTo>
                    <a:cubicBezTo>
                      <a:pt x="398" y="0"/>
                      <a:pt x="91" y="326"/>
                      <a:pt x="61" y="762"/>
                    </a:cubicBezTo>
                    <a:cubicBezTo>
                      <a:pt x="1" y="1218"/>
                      <a:pt x="365" y="1583"/>
                      <a:pt x="852" y="1583"/>
                    </a:cubicBezTo>
                    <a:cubicBezTo>
                      <a:pt x="1308" y="1583"/>
                      <a:pt x="1642" y="1249"/>
                      <a:pt x="1642" y="793"/>
                    </a:cubicBezTo>
                    <a:cubicBezTo>
                      <a:pt x="1642" y="337"/>
                      <a:pt x="1338" y="2"/>
                      <a:pt x="882" y="2"/>
                    </a:cubicBezTo>
                    <a:cubicBezTo>
                      <a:pt x="863" y="1"/>
                      <a:pt x="844" y="0"/>
                      <a:pt x="8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0"/>
              <p:cNvSpPr/>
              <p:nvPr/>
            </p:nvSpPr>
            <p:spPr>
              <a:xfrm>
                <a:off x="5837987" y="2243623"/>
                <a:ext cx="23247" cy="23247"/>
              </a:xfrm>
              <a:custGeom>
                <a:rect b="b" l="l" r="r" t="t"/>
                <a:pathLst>
                  <a:path extrusionOk="0" h="1642" w="1642">
                    <a:moveTo>
                      <a:pt x="791" y="1"/>
                    </a:moveTo>
                    <a:cubicBezTo>
                      <a:pt x="335" y="1"/>
                      <a:pt x="1" y="335"/>
                      <a:pt x="1" y="791"/>
                    </a:cubicBezTo>
                    <a:cubicBezTo>
                      <a:pt x="1" y="1308"/>
                      <a:pt x="335" y="1642"/>
                      <a:pt x="852" y="1642"/>
                    </a:cubicBezTo>
                    <a:cubicBezTo>
                      <a:pt x="1308" y="1642"/>
                      <a:pt x="1642" y="1308"/>
                      <a:pt x="1642" y="852"/>
                    </a:cubicBezTo>
                    <a:cubicBezTo>
                      <a:pt x="1612" y="365"/>
                      <a:pt x="1247" y="3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0"/>
              <p:cNvSpPr/>
              <p:nvPr/>
            </p:nvSpPr>
            <p:spPr>
              <a:xfrm>
                <a:off x="6080689" y="2318899"/>
                <a:ext cx="23261" cy="22425"/>
              </a:xfrm>
              <a:custGeom>
                <a:rect b="b" l="l" r="r" t="t"/>
                <a:pathLst>
                  <a:path extrusionOk="0" h="1584" w="1643">
                    <a:moveTo>
                      <a:pt x="879" y="1"/>
                    </a:moveTo>
                    <a:cubicBezTo>
                      <a:pt x="860" y="1"/>
                      <a:pt x="841" y="2"/>
                      <a:pt x="821" y="3"/>
                    </a:cubicBezTo>
                    <a:cubicBezTo>
                      <a:pt x="366" y="3"/>
                      <a:pt x="1" y="337"/>
                      <a:pt x="31" y="824"/>
                    </a:cubicBezTo>
                    <a:cubicBezTo>
                      <a:pt x="62" y="1279"/>
                      <a:pt x="426" y="1583"/>
                      <a:pt x="882" y="1583"/>
                    </a:cubicBezTo>
                    <a:cubicBezTo>
                      <a:pt x="1338" y="1553"/>
                      <a:pt x="1642" y="1219"/>
                      <a:pt x="1642" y="763"/>
                    </a:cubicBezTo>
                    <a:cubicBezTo>
                      <a:pt x="1642" y="326"/>
                      <a:pt x="1308" y="1"/>
                      <a:pt x="8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0"/>
              <p:cNvSpPr/>
              <p:nvPr/>
            </p:nvSpPr>
            <p:spPr>
              <a:xfrm>
                <a:off x="5483398" y="1892050"/>
                <a:ext cx="22822" cy="22822"/>
              </a:xfrm>
              <a:custGeom>
                <a:rect b="b" l="l" r="r" t="t"/>
                <a:pathLst>
                  <a:path extrusionOk="0" h="1612" w="1612">
                    <a:moveTo>
                      <a:pt x="852" y="0"/>
                    </a:moveTo>
                    <a:cubicBezTo>
                      <a:pt x="335" y="0"/>
                      <a:pt x="1" y="335"/>
                      <a:pt x="1" y="821"/>
                    </a:cubicBezTo>
                    <a:cubicBezTo>
                      <a:pt x="1" y="1277"/>
                      <a:pt x="335" y="1611"/>
                      <a:pt x="791" y="1611"/>
                    </a:cubicBezTo>
                    <a:cubicBezTo>
                      <a:pt x="1277" y="1611"/>
                      <a:pt x="1612" y="1277"/>
                      <a:pt x="1612" y="821"/>
                    </a:cubicBezTo>
                    <a:cubicBezTo>
                      <a:pt x="1612" y="365"/>
                      <a:pt x="1277" y="31"/>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0"/>
              <p:cNvSpPr/>
              <p:nvPr/>
            </p:nvSpPr>
            <p:spPr>
              <a:xfrm>
                <a:off x="5579358" y="2069769"/>
                <a:ext cx="23685" cy="22822"/>
              </a:xfrm>
              <a:custGeom>
                <a:rect b="b" l="l" r="r" t="t"/>
                <a:pathLst>
                  <a:path extrusionOk="0" h="1612" w="1673">
                    <a:moveTo>
                      <a:pt x="821" y="1"/>
                    </a:moveTo>
                    <a:cubicBezTo>
                      <a:pt x="366" y="1"/>
                      <a:pt x="1" y="396"/>
                      <a:pt x="31" y="852"/>
                    </a:cubicBezTo>
                    <a:cubicBezTo>
                      <a:pt x="62" y="1308"/>
                      <a:pt x="426" y="1612"/>
                      <a:pt x="882" y="1612"/>
                    </a:cubicBezTo>
                    <a:cubicBezTo>
                      <a:pt x="1338" y="1612"/>
                      <a:pt x="1673" y="1217"/>
                      <a:pt x="1642" y="791"/>
                    </a:cubicBezTo>
                    <a:cubicBezTo>
                      <a:pt x="1642" y="366"/>
                      <a:pt x="1277"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0"/>
              <p:cNvSpPr/>
              <p:nvPr/>
            </p:nvSpPr>
            <p:spPr>
              <a:xfrm>
                <a:off x="5806147" y="2238031"/>
                <a:ext cx="23247" cy="22822"/>
              </a:xfrm>
              <a:custGeom>
                <a:rect b="b" l="l" r="r" t="t"/>
                <a:pathLst>
                  <a:path extrusionOk="0" h="1612" w="1642">
                    <a:moveTo>
                      <a:pt x="851" y="0"/>
                    </a:moveTo>
                    <a:cubicBezTo>
                      <a:pt x="395" y="0"/>
                      <a:pt x="0" y="365"/>
                      <a:pt x="61" y="852"/>
                    </a:cubicBezTo>
                    <a:cubicBezTo>
                      <a:pt x="92" y="1308"/>
                      <a:pt x="426" y="1611"/>
                      <a:pt x="882" y="1611"/>
                    </a:cubicBezTo>
                    <a:cubicBezTo>
                      <a:pt x="1338" y="1581"/>
                      <a:pt x="1642" y="1216"/>
                      <a:pt x="1642" y="760"/>
                    </a:cubicBezTo>
                    <a:cubicBezTo>
                      <a:pt x="1642" y="335"/>
                      <a:pt x="1307" y="0"/>
                      <a:pt x="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0"/>
              <p:cNvSpPr/>
              <p:nvPr/>
            </p:nvSpPr>
            <p:spPr>
              <a:xfrm>
                <a:off x="5407231" y="1589533"/>
                <a:ext cx="23247" cy="22836"/>
              </a:xfrm>
              <a:custGeom>
                <a:rect b="b" l="l" r="r" t="t"/>
                <a:pathLst>
                  <a:path extrusionOk="0" h="1613" w="1642">
                    <a:moveTo>
                      <a:pt x="821" y="0"/>
                    </a:moveTo>
                    <a:cubicBezTo>
                      <a:pt x="365" y="0"/>
                      <a:pt x="0" y="304"/>
                      <a:pt x="31" y="760"/>
                    </a:cubicBezTo>
                    <a:cubicBezTo>
                      <a:pt x="31" y="1216"/>
                      <a:pt x="335" y="1551"/>
                      <a:pt x="791" y="1611"/>
                    </a:cubicBezTo>
                    <a:cubicBezTo>
                      <a:pt x="807" y="1612"/>
                      <a:pt x="824" y="1613"/>
                      <a:pt x="840" y="1613"/>
                    </a:cubicBezTo>
                    <a:cubicBezTo>
                      <a:pt x="1275" y="1613"/>
                      <a:pt x="1642" y="1230"/>
                      <a:pt x="1642" y="791"/>
                    </a:cubicBezTo>
                    <a:cubicBezTo>
                      <a:pt x="1642" y="335"/>
                      <a:pt x="1277" y="0"/>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0"/>
              <p:cNvSpPr/>
              <p:nvPr/>
            </p:nvSpPr>
            <p:spPr>
              <a:xfrm>
                <a:off x="5508358" y="1928194"/>
                <a:ext cx="23247" cy="22822"/>
              </a:xfrm>
              <a:custGeom>
                <a:rect b="b" l="l" r="r" t="t"/>
                <a:pathLst>
                  <a:path extrusionOk="0" h="1612" w="1642">
                    <a:moveTo>
                      <a:pt x="791" y="1"/>
                    </a:moveTo>
                    <a:cubicBezTo>
                      <a:pt x="335" y="1"/>
                      <a:pt x="0" y="365"/>
                      <a:pt x="0" y="852"/>
                    </a:cubicBezTo>
                    <a:cubicBezTo>
                      <a:pt x="31" y="1308"/>
                      <a:pt x="365" y="1612"/>
                      <a:pt x="821" y="1612"/>
                    </a:cubicBezTo>
                    <a:cubicBezTo>
                      <a:pt x="1277" y="1581"/>
                      <a:pt x="1642" y="1247"/>
                      <a:pt x="1581" y="821"/>
                    </a:cubicBezTo>
                    <a:cubicBezTo>
                      <a:pt x="1581" y="365"/>
                      <a:pt x="1247"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0"/>
              <p:cNvSpPr/>
              <p:nvPr/>
            </p:nvSpPr>
            <p:spPr>
              <a:xfrm>
                <a:off x="5427462" y="1658352"/>
                <a:ext cx="23247" cy="22850"/>
              </a:xfrm>
              <a:custGeom>
                <a:rect b="b" l="l" r="r" t="t"/>
                <a:pathLst>
                  <a:path extrusionOk="0" h="1614" w="1642">
                    <a:moveTo>
                      <a:pt x="824" y="1"/>
                    </a:moveTo>
                    <a:cubicBezTo>
                      <a:pt x="398" y="1"/>
                      <a:pt x="89" y="326"/>
                      <a:pt x="30" y="763"/>
                    </a:cubicBezTo>
                    <a:cubicBezTo>
                      <a:pt x="0" y="1218"/>
                      <a:pt x="365" y="1614"/>
                      <a:pt x="851" y="1614"/>
                    </a:cubicBezTo>
                    <a:cubicBezTo>
                      <a:pt x="1307" y="1614"/>
                      <a:pt x="1641" y="1249"/>
                      <a:pt x="1641" y="793"/>
                    </a:cubicBezTo>
                    <a:cubicBezTo>
                      <a:pt x="1641" y="337"/>
                      <a:pt x="1337" y="3"/>
                      <a:pt x="882" y="3"/>
                    </a:cubicBezTo>
                    <a:cubicBezTo>
                      <a:pt x="862" y="1"/>
                      <a:pt x="843" y="1"/>
                      <a:pt x="8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0"/>
              <p:cNvSpPr/>
              <p:nvPr/>
            </p:nvSpPr>
            <p:spPr>
              <a:xfrm>
                <a:off x="5502327" y="1959581"/>
                <a:ext cx="23261" cy="22850"/>
              </a:xfrm>
              <a:custGeom>
                <a:rect b="b" l="l" r="r" t="t"/>
                <a:pathLst>
                  <a:path extrusionOk="0" h="1614" w="1643">
                    <a:moveTo>
                      <a:pt x="825" y="1"/>
                    </a:moveTo>
                    <a:cubicBezTo>
                      <a:pt x="394" y="1"/>
                      <a:pt x="31" y="326"/>
                      <a:pt x="31" y="762"/>
                    </a:cubicBezTo>
                    <a:cubicBezTo>
                      <a:pt x="1" y="1218"/>
                      <a:pt x="366" y="1614"/>
                      <a:pt x="822" y="1614"/>
                    </a:cubicBezTo>
                    <a:cubicBezTo>
                      <a:pt x="1308" y="1614"/>
                      <a:pt x="1642" y="1249"/>
                      <a:pt x="1642" y="793"/>
                    </a:cubicBezTo>
                    <a:cubicBezTo>
                      <a:pt x="1642" y="337"/>
                      <a:pt x="1308" y="3"/>
                      <a:pt x="882" y="3"/>
                    </a:cubicBezTo>
                    <a:cubicBezTo>
                      <a:pt x="863" y="1"/>
                      <a:pt x="844" y="1"/>
                      <a:pt x="8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0"/>
              <p:cNvSpPr/>
              <p:nvPr/>
            </p:nvSpPr>
            <p:spPr>
              <a:xfrm>
                <a:off x="5749347" y="2196691"/>
                <a:ext cx="23671" cy="22850"/>
              </a:xfrm>
              <a:custGeom>
                <a:rect b="b" l="l" r="r" t="t"/>
                <a:pathLst>
                  <a:path extrusionOk="0" h="1614" w="1672">
                    <a:moveTo>
                      <a:pt x="885" y="1"/>
                    </a:moveTo>
                    <a:cubicBezTo>
                      <a:pt x="864" y="1"/>
                      <a:pt x="843" y="1"/>
                      <a:pt x="821" y="3"/>
                    </a:cubicBezTo>
                    <a:cubicBezTo>
                      <a:pt x="365" y="3"/>
                      <a:pt x="0" y="367"/>
                      <a:pt x="30" y="854"/>
                    </a:cubicBezTo>
                    <a:cubicBezTo>
                      <a:pt x="61" y="1310"/>
                      <a:pt x="395" y="1613"/>
                      <a:pt x="882" y="1613"/>
                    </a:cubicBezTo>
                    <a:cubicBezTo>
                      <a:pt x="1337" y="1583"/>
                      <a:pt x="1672" y="1218"/>
                      <a:pt x="1672" y="762"/>
                    </a:cubicBezTo>
                    <a:cubicBezTo>
                      <a:pt x="1672" y="326"/>
                      <a:pt x="1365" y="1"/>
                      <a:pt x="8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0"/>
              <p:cNvSpPr/>
              <p:nvPr/>
            </p:nvSpPr>
            <p:spPr>
              <a:xfrm>
                <a:off x="5719220" y="2191028"/>
                <a:ext cx="22383" cy="22482"/>
              </a:xfrm>
              <a:custGeom>
                <a:rect b="b" l="l" r="r" t="t"/>
                <a:pathLst>
                  <a:path extrusionOk="0" h="1588" w="1581">
                    <a:moveTo>
                      <a:pt x="883" y="1"/>
                    </a:moveTo>
                    <a:cubicBezTo>
                      <a:pt x="853" y="1"/>
                      <a:pt x="822" y="3"/>
                      <a:pt x="791" y="7"/>
                    </a:cubicBezTo>
                    <a:cubicBezTo>
                      <a:pt x="335" y="7"/>
                      <a:pt x="0" y="342"/>
                      <a:pt x="0" y="798"/>
                    </a:cubicBezTo>
                    <a:cubicBezTo>
                      <a:pt x="0" y="1254"/>
                      <a:pt x="335" y="1588"/>
                      <a:pt x="821" y="1588"/>
                    </a:cubicBezTo>
                    <a:cubicBezTo>
                      <a:pt x="1277" y="1558"/>
                      <a:pt x="1581" y="1223"/>
                      <a:pt x="1581" y="767"/>
                    </a:cubicBezTo>
                    <a:cubicBezTo>
                      <a:pt x="1553" y="345"/>
                      <a:pt x="1264" y="1"/>
                      <a:pt x="8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0"/>
              <p:cNvSpPr/>
              <p:nvPr/>
            </p:nvSpPr>
            <p:spPr>
              <a:xfrm>
                <a:off x="5533743" y="1965202"/>
                <a:ext cx="23685" cy="22822"/>
              </a:xfrm>
              <a:custGeom>
                <a:rect b="b" l="l" r="r" t="t"/>
                <a:pathLst>
                  <a:path extrusionOk="0" h="1612" w="1673">
                    <a:moveTo>
                      <a:pt x="822" y="1"/>
                    </a:moveTo>
                    <a:cubicBezTo>
                      <a:pt x="366" y="1"/>
                      <a:pt x="31" y="335"/>
                      <a:pt x="31" y="791"/>
                    </a:cubicBezTo>
                    <a:cubicBezTo>
                      <a:pt x="1" y="1277"/>
                      <a:pt x="366" y="1612"/>
                      <a:pt x="822" y="1612"/>
                    </a:cubicBezTo>
                    <a:cubicBezTo>
                      <a:pt x="1277" y="1612"/>
                      <a:pt x="1612" y="1277"/>
                      <a:pt x="1612" y="821"/>
                    </a:cubicBezTo>
                    <a:cubicBezTo>
                      <a:pt x="1673" y="335"/>
                      <a:pt x="1277" y="1"/>
                      <a:pt x="8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0"/>
              <p:cNvSpPr/>
              <p:nvPr/>
            </p:nvSpPr>
            <p:spPr>
              <a:xfrm>
                <a:off x="5584525" y="2038354"/>
                <a:ext cx="23247" cy="22822"/>
              </a:xfrm>
              <a:custGeom>
                <a:rect b="b" l="l" r="r" t="t"/>
                <a:pathLst>
                  <a:path extrusionOk="0" h="1612" w="1642">
                    <a:moveTo>
                      <a:pt x="821" y="1"/>
                    </a:moveTo>
                    <a:cubicBezTo>
                      <a:pt x="335" y="1"/>
                      <a:pt x="1" y="366"/>
                      <a:pt x="1" y="822"/>
                    </a:cubicBezTo>
                    <a:cubicBezTo>
                      <a:pt x="1" y="1278"/>
                      <a:pt x="335" y="1612"/>
                      <a:pt x="821" y="1612"/>
                    </a:cubicBezTo>
                    <a:cubicBezTo>
                      <a:pt x="1277" y="1612"/>
                      <a:pt x="1611" y="1278"/>
                      <a:pt x="1611" y="822"/>
                    </a:cubicBezTo>
                    <a:cubicBezTo>
                      <a:pt x="1642" y="366"/>
                      <a:pt x="1277" y="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0"/>
              <p:cNvSpPr/>
              <p:nvPr/>
            </p:nvSpPr>
            <p:spPr>
              <a:xfrm>
                <a:off x="5432191" y="1626512"/>
                <a:ext cx="23247" cy="22879"/>
              </a:xfrm>
              <a:custGeom>
                <a:rect b="b" l="l" r="r" t="t"/>
                <a:pathLst>
                  <a:path extrusionOk="0" h="1616" w="1642">
                    <a:moveTo>
                      <a:pt x="802" y="1"/>
                    </a:moveTo>
                    <a:cubicBezTo>
                      <a:pt x="367" y="1"/>
                      <a:pt x="0" y="384"/>
                      <a:pt x="0" y="823"/>
                    </a:cubicBezTo>
                    <a:cubicBezTo>
                      <a:pt x="0" y="1279"/>
                      <a:pt x="365" y="1613"/>
                      <a:pt x="821" y="1613"/>
                    </a:cubicBezTo>
                    <a:cubicBezTo>
                      <a:pt x="840" y="1615"/>
                      <a:pt x="859" y="1615"/>
                      <a:pt x="877" y="1615"/>
                    </a:cubicBezTo>
                    <a:cubicBezTo>
                      <a:pt x="1333" y="1615"/>
                      <a:pt x="1642" y="1261"/>
                      <a:pt x="1642" y="823"/>
                    </a:cubicBezTo>
                    <a:cubicBezTo>
                      <a:pt x="1642" y="337"/>
                      <a:pt x="1307" y="2"/>
                      <a:pt x="852" y="2"/>
                    </a:cubicBezTo>
                    <a:cubicBezTo>
                      <a:pt x="835" y="1"/>
                      <a:pt x="819" y="1"/>
                      <a:pt x="8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0"/>
              <p:cNvSpPr/>
              <p:nvPr/>
            </p:nvSpPr>
            <p:spPr>
              <a:xfrm>
                <a:off x="5926203" y="2291391"/>
                <a:ext cx="23261" cy="23247"/>
              </a:xfrm>
              <a:custGeom>
                <a:rect b="b" l="l" r="r" t="t"/>
                <a:pathLst>
                  <a:path extrusionOk="0" h="1642" w="1643">
                    <a:moveTo>
                      <a:pt x="852" y="1"/>
                    </a:moveTo>
                    <a:cubicBezTo>
                      <a:pt x="335" y="1"/>
                      <a:pt x="1" y="365"/>
                      <a:pt x="1" y="852"/>
                    </a:cubicBezTo>
                    <a:cubicBezTo>
                      <a:pt x="1" y="1308"/>
                      <a:pt x="335" y="1642"/>
                      <a:pt x="791" y="1642"/>
                    </a:cubicBezTo>
                    <a:cubicBezTo>
                      <a:pt x="1247" y="1642"/>
                      <a:pt x="1612" y="1308"/>
                      <a:pt x="1612" y="852"/>
                    </a:cubicBezTo>
                    <a:cubicBezTo>
                      <a:pt x="1642" y="396"/>
                      <a:pt x="1308" y="1"/>
                      <a:pt x="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0"/>
              <p:cNvSpPr/>
              <p:nvPr/>
            </p:nvSpPr>
            <p:spPr>
              <a:xfrm>
                <a:off x="5553974" y="2032337"/>
                <a:ext cx="23247" cy="23247"/>
              </a:xfrm>
              <a:custGeom>
                <a:rect b="b" l="l" r="r" t="t"/>
                <a:pathLst>
                  <a:path extrusionOk="0" h="1642" w="1642">
                    <a:moveTo>
                      <a:pt x="852" y="0"/>
                    </a:moveTo>
                    <a:cubicBezTo>
                      <a:pt x="396" y="0"/>
                      <a:pt x="31" y="335"/>
                      <a:pt x="0" y="821"/>
                    </a:cubicBezTo>
                    <a:cubicBezTo>
                      <a:pt x="0" y="1277"/>
                      <a:pt x="335" y="1642"/>
                      <a:pt x="791" y="1642"/>
                    </a:cubicBezTo>
                    <a:cubicBezTo>
                      <a:pt x="1307" y="1642"/>
                      <a:pt x="1642" y="1277"/>
                      <a:pt x="1642" y="791"/>
                    </a:cubicBezTo>
                    <a:cubicBezTo>
                      <a:pt x="1642" y="335"/>
                      <a:pt x="1307"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0"/>
              <p:cNvSpPr/>
              <p:nvPr/>
            </p:nvSpPr>
            <p:spPr>
              <a:xfrm>
                <a:off x="5956754" y="2296459"/>
                <a:ext cx="23261" cy="22482"/>
              </a:xfrm>
              <a:custGeom>
                <a:rect b="b" l="l" r="r" t="t"/>
                <a:pathLst>
                  <a:path extrusionOk="0" h="1588" w="1643">
                    <a:moveTo>
                      <a:pt x="783" y="1"/>
                    </a:moveTo>
                    <a:cubicBezTo>
                      <a:pt x="375" y="1"/>
                      <a:pt x="62" y="345"/>
                      <a:pt x="62" y="767"/>
                    </a:cubicBezTo>
                    <a:cubicBezTo>
                      <a:pt x="1" y="1193"/>
                      <a:pt x="366" y="1588"/>
                      <a:pt x="852" y="1588"/>
                    </a:cubicBezTo>
                    <a:cubicBezTo>
                      <a:pt x="1308" y="1588"/>
                      <a:pt x="1642" y="1254"/>
                      <a:pt x="1642" y="798"/>
                    </a:cubicBezTo>
                    <a:cubicBezTo>
                      <a:pt x="1642" y="342"/>
                      <a:pt x="1338" y="7"/>
                      <a:pt x="882" y="7"/>
                    </a:cubicBezTo>
                    <a:cubicBezTo>
                      <a:pt x="849" y="3"/>
                      <a:pt x="816" y="1"/>
                      <a:pt x="7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0"/>
              <p:cNvSpPr/>
              <p:nvPr/>
            </p:nvSpPr>
            <p:spPr>
              <a:xfrm>
                <a:off x="5527726" y="1996193"/>
                <a:ext cx="23247" cy="23247"/>
              </a:xfrm>
              <a:custGeom>
                <a:rect b="b" l="l" r="r" t="t"/>
                <a:pathLst>
                  <a:path extrusionOk="0" h="1642" w="1642">
                    <a:moveTo>
                      <a:pt x="821" y="0"/>
                    </a:moveTo>
                    <a:cubicBezTo>
                      <a:pt x="335" y="0"/>
                      <a:pt x="0" y="335"/>
                      <a:pt x="0" y="790"/>
                    </a:cubicBezTo>
                    <a:cubicBezTo>
                      <a:pt x="0" y="1307"/>
                      <a:pt x="335" y="1642"/>
                      <a:pt x="821" y="1642"/>
                    </a:cubicBezTo>
                    <a:cubicBezTo>
                      <a:pt x="1277" y="1642"/>
                      <a:pt x="1642" y="1307"/>
                      <a:pt x="1642" y="851"/>
                    </a:cubicBezTo>
                    <a:cubicBezTo>
                      <a:pt x="1642" y="395"/>
                      <a:pt x="1277" y="31"/>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0"/>
              <p:cNvSpPr/>
              <p:nvPr/>
            </p:nvSpPr>
            <p:spPr>
              <a:xfrm>
                <a:off x="5415839" y="1719031"/>
                <a:ext cx="22822" cy="22850"/>
              </a:xfrm>
              <a:custGeom>
                <a:rect b="b" l="l" r="r" t="t"/>
                <a:pathLst>
                  <a:path extrusionOk="0" h="1614" w="1612">
                    <a:moveTo>
                      <a:pt x="813" y="1"/>
                    </a:moveTo>
                    <a:cubicBezTo>
                      <a:pt x="796" y="1"/>
                      <a:pt x="778" y="1"/>
                      <a:pt x="760" y="2"/>
                    </a:cubicBezTo>
                    <a:cubicBezTo>
                      <a:pt x="304" y="33"/>
                      <a:pt x="0" y="398"/>
                      <a:pt x="0" y="854"/>
                    </a:cubicBezTo>
                    <a:cubicBezTo>
                      <a:pt x="31" y="1279"/>
                      <a:pt x="365" y="1613"/>
                      <a:pt x="821" y="1613"/>
                    </a:cubicBezTo>
                    <a:cubicBezTo>
                      <a:pt x="1277" y="1613"/>
                      <a:pt x="1611" y="1279"/>
                      <a:pt x="1581" y="793"/>
                    </a:cubicBezTo>
                    <a:cubicBezTo>
                      <a:pt x="1581" y="355"/>
                      <a:pt x="1244" y="1"/>
                      <a:pt x="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0"/>
              <p:cNvSpPr/>
              <p:nvPr/>
            </p:nvSpPr>
            <p:spPr>
              <a:xfrm>
                <a:off x="5988609" y="2302150"/>
                <a:ext cx="23247" cy="22822"/>
              </a:xfrm>
              <a:custGeom>
                <a:rect b="b" l="l" r="r" t="t"/>
                <a:pathLst>
                  <a:path extrusionOk="0" h="1612" w="1642">
                    <a:moveTo>
                      <a:pt x="851" y="0"/>
                    </a:moveTo>
                    <a:cubicBezTo>
                      <a:pt x="395" y="0"/>
                      <a:pt x="0" y="304"/>
                      <a:pt x="0" y="760"/>
                    </a:cubicBezTo>
                    <a:cubicBezTo>
                      <a:pt x="0" y="1247"/>
                      <a:pt x="334" y="1611"/>
                      <a:pt x="851" y="1611"/>
                    </a:cubicBezTo>
                    <a:cubicBezTo>
                      <a:pt x="1307" y="1611"/>
                      <a:pt x="1641" y="1247"/>
                      <a:pt x="1641" y="791"/>
                    </a:cubicBezTo>
                    <a:cubicBezTo>
                      <a:pt x="1641" y="365"/>
                      <a:pt x="1307" y="0"/>
                      <a:pt x="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0"/>
              <p:cNvSpPr/>
              <p:nvPr/>
            </p:nvSpPr>
            <p:spPr>
              <a:xfrm>
                <a:off x="5558702" y="2002620"/>
                <a:ext cx="23261" cy="22850"/>
              </a:xfrm>
              <a:custGeom>
                <a:rect b="b" l="l" r="r" t="t"/>
                <a:pathLst>
                  <a:path extrusionOk="0" h="1614" w="1643">
                    <a:moveTo>
                      <a:pt x="799" y="0"/>
                    </a:moveTo>
                    <a:cubicBezTo>
                      <a:pt x="366" y="0"/>
                      <a:pt x="1" y="354"/>
                      <a:pt x="1" y="792"/>
                    </a:cubicBezTo>
                    <a:cubicBezTo>
                      <a:pt x="1" y="1248"/>
                      <a:pt x="396" y="1613"/>
                      <a:pt x="852" y="1613"/>
                    </a:cubicBezTo>
                    <a:cubicBezTo>
                      <a:pt x="1308" y="1613"/>
                      <a:pt x="1642" y="1248"/>
                      <a:pt x="1642" y="792"/>
                    </a:cubicBezTo>
                    <a:cubicBezTo>
                      <a:pt x="1642" y="336"/>
                      <a:pt x="1308" y="2"/>
                      <a:pt x="852" y="2"/>
                    </a:cubicBezTo>
                    <a:cubicBezTo>
                      <a:pt x="834" y="1"/>
                      <a:pt x="816" y="0"/>
                      <a:pt x="7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0"/>
              <p:cNvSpPr/>
              <p:nvPr/>
            </p:nvSpPr>
            <p:spPr>
              <a:xfrm>
                <a:off x="6180528" y="2303878"/>
                <a:ext cx="23247" cy="23247"/>
              </a:xfrm>
              <a:custGeom>
                <a:rect b="b" l="l" r="r" t="t"/>
                <a:pathLst>
                  <a:path extrusionOk="0" h="1642" w="1642">
                    <a:moveTo>
                      <a:pt x="852" y="0"/>
                    </a:moveTo>
                    <a:cubicBezTo>
                      <a:pt x="335" y="0"/>
                      <a:pt x="1" y="395"/>
                      <a:pt x="1" y="851"/>
                    </a:cubicBezTo>
                    <a:cubicBezTo>
                      <a:pt x="1" y="1277"/>
                      <a:pt x="335" y="1641"/>
                      <a:pt x="821" y="1641"/>
                    </a:cubicBezTo>
                    <a:cubicBezTo>
                      <a:pt x="1308" y="1641"/>
                      <a:pt x="1642" y="1246"/>
                      <a:pt x="1642" y="790"/>
                    </a:cubicBezTo>
                    <a:cubicBezTo>
                      <a:pt x="1642" y="334"/>
                      <a:pt x="1308"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0"/>
              <p:cNvSpPr/>
              <p:nvPr/>
            </p:nvSpPr>
            <p:spPr>
              <a:xfrm>
                <a:off x="6020010" y="2308139"/>
                <a:ext cx="22822" cy="22879"/>
              </a:xfrm>
              <a:custGeom>
                <a:rect b="b" l="l" r="r" t="t"/>
                <a:pathLst>
                  <a:path extrusionOk="0" h="1616" w="1612">
                    <a:moveTo>
                      <a:pt x="850" y="1"/>
                    </a:moveTo>
                    <a:cubicBezTo>
                      <a:pt x="421" y="1"/>
                      <a:pt x="60" y="298"/>
                      <a:pt x="31" y="732"/>
                    </a:cubicBezTo>
                    <a:cubicBezTo>
                      <a:pt x="1" y="1219"/>
                      <a:pt x="335" y="1614"/>
                      <a:pt x="791" y="1614"/>
                    </a:cubicBezTo>
                    <a:cubicBezTo>
                      <a:pt x="811" y="1615"/>
                      <a:pt x="830" y="1616"/>
                      <a:pt x="848" y="1616"/>
                    </a:cubicBezTo>
                    <a:cubicBezTo>
                      <a:pt x="1275" y="1616"/>
                      <a:pt x="1583" y="1291"/>
                      <a:pt x="1612" y="854"/>
                    </a:cubicBezTo>
                    <a:cubicBezTo>
                      <a:pt x="1612" y="368"/>
                      <a:pt x="1308" y="33"/>
                      <a:pt x="913" y="3"/>
                    </a:cubicBezTo>
                    <a:cubicBezTo>
                      <a:pt x="892" y="2"/>
                      <a:pt x="871" y="1"/>
                      <a:pt x="8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0"/>
              <p:cNvSpPr/>
              <p:nvPr/>
            </p:nvSpPr>
            <p:spPr>
              <a:xfrm>
                <a:off x="5605181" y="2107131"/>
                <a:ext cx="23685" cy="22496"/>
              </a:xfrm>
              <a:custGeom>
                <a:rect b="b" l="l" r="r" t="t"/>
                <a:pathLst>
                  <a:path extrusionOk="0" h="1589" w="1673">
                    <a:moveTo>
                      <a:pt x="825" y="0"/>
                    </a:moveTo>
                    <a:cubicBezTo>
                      <a:pt x="430" y="0"/>
                      <a:pt x="59" y="370"/>
                      <a:pt x="31" y="766"/>
                    </a:cubicBezTo>
                    <a:cubicBezTo>
                      <a:pt x="1" y="1161"/>
                      <a:pt x="365" y="1556"/>
                      <a:pt x="791" y="1587"/>
                    </a:cubicBezTo>
                    <a:cubicBezTo>
                      <a:pt x="807" y="1588"/>
                      <a:pt x="824" y="1589"/>
                      <a:pt x="841" y="1589"/>
                    </a:cubicBezTo>
                    <a:cubicBezTo>
                      <a:pt x="1249" y="1589"/>
                      <a:pt x="1641" y="1236"/>
                      <a:pt x="1611" y="827"/>
                    </a:cubicBezTo>
                    <a:cubicBezTo>
                      <a:pt x="1672" y="401"/>
                      <a:pt x="1308" y="37"/>
                      <a:pt x="912" y="6"/>
                    </a:cubicBezTo>
                    <a:cubicBezTo>
                      <a:pt x="883" y="2"/>
                      <a:pt x="854" y="0"/>
                      <a:pt x="8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0"/>
              <p:cNvSpPr/>
              <p:nvPr/>
            </p:nvSpPr>
            <p:spPr>
              <a:xfrm>
                <a:off x="5402064" y="1620920"/>
                <a:ext cx="23261" cy="22411"/>
              </a:xfrm>
              <a:custGeom>
                <a:rect b="b" l="l" r="r" t="t"/>
                <a:pathLst>
                  <a:path extrusionOk="0" h="1583" w="1643">
                    <a:moveTo>
                      <a:pt x="898" y="1"/>
                    </a:moveTo>
                    <a:cubicBezTo>
                      <a:pt x="883" y="1"/>
                      <a:pt x="867" y="1"/>
                      <a:pt x="852" y="2"/>
                    </a:cubicBezTo>
                    <a:cubicBezTo>
                      <a:pt x="426" y="2"/>
                      <a:pt x="92" y="337"/>
                      <a:pt x="62" y="762"/>
                    </a:cubicBezTo>
                    <a:cubicBezTo>
                      <a:pt x="1" y="1157"/>
                      <a:pt x="396" y="1583"/>
                      <a:pt x="821" y="1583"/>
                    </a:cubicBezTo>
                    <a:cubicBezTo>
                      <a:pt x="1217" y="1583"/>
                      <a:pt x="1642" y="1218"/>
                      <a:pt x="1642" y="793"/>
                    </a:cubicBezTo>
                    <a:cubicBezTo>
                      <a:pt x="1642" y="382"/>
                      <a:pt x="1303" y="1"/>
                      <a:pt x="8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0"/>
              <p:cNvSpPr/>
              <p:nvPr/>
            </p:nvSpPr>
            <p:spPr>
              <a:xfrm>
                <a:off x="6174936" y="2334854"/>
                <a:ext cx="22822" cy="22822"/>
              </a:xfrm>
              <a:custGeom>
                <a:rect b="b" l="l" r="r" t="t"/>
                <a:pathLst>
                  <a:path extrusionOk="0" h="1612" w="1612">
                    <a:moveTo>
                      <a:pt x="791" y="0"/>
                    </a:moveTo>
                    <a:cubicBezTo>
                      <a:pt x="365" y="0"/>
                      <a:pt x="0" y="426"/>
                      <a:pt x="31" y="852"/>
                    </a:cubicBezTo>
                    <a:cubicBezTo>
                      <a:pt x="61" y="1277"/>
                      <a:pt x="396" y="1611"/>
                      <a:pt x="821" y="1611"/>
                    </a:cubicBezTo>
                    <a:cubicBezTo>
                      <a:pt x="1247" y="1611"/>
                      <a:pt x="1611" y="1216"/>
                      <a:pt x="1611" y="821"/>
                    </a:cubicBezTo>
                    <a:cubicBezTo>
                      <a:pt x="1611" y="396"/>
                      <a:pt x="1216"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0"/>
              <p:cNvSpPr/>
              <p:nvPr/>
            </p:nvSpPr>
            <p:spPr>
              <a:xfrm>
                <a:off x="5863810" y="2280178"/>
                <a:ext cx="22822" cy="22411"/>
              </a:xfrm>
              <a:custGeom>
                <a:rect b="b" l="l" r="r" t="t"/>
                <a:pathLst>
                  <a:path extrusionOk="0" h="1583" w="1612">
                    <a:moveTo>
                      <a:pt x="810" y="0"/>
                    </a:moveTo>
                    <a:cubicBezTo>
                      <a:pt x="793" y="0"/>
                      <a:pt x="777" y="1"/>
                      <a:pt x="760" y="2"/>
                    </a:cubicBezTo>
                    <a:cubicBezTo>
                      <a:pt x="395" y="33"/>
                      <a:pt x="0" y="397"/>
                      <a:pt x="0" y="793"/>
                    </a:cubicBezTo>
                    <a:cubicBezTo>
                      <a:pt x="0" y="1218"/>
                      <a:pt x="395" y="1583"/>
                      <a:pt x="791" y="1583"/>
                    </a:cubicBezTo>
                    <a:cubicBezTo>
                      <a:pt x="1216" y="1583"/>
                      <a:pt x="1611" y="1188"/>
                      <a:pt x="1611" y="762"/>
                    </a:cubicBezTo>
                    <a:cubicBezTo>
                      <a:pt x="1553" y="353"/>
                      <a:pt x="1214" y="0"/>
                      <a:pt x="8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0"/>
              <p:cNvSpPr/>
              <p:nvPr/>
            </p:nvSpPr>
            <p:spPr>
              <a:xfrm>
                <a:off x="5476943" y="1923437"/>
                <a:ext cx="22822" cy="22850"/>
              </a:xfrm>
              <a:custGeom>
                <a:rect b="b" l="l" r="r" t="t"/>
                <a:pathLst>
                  <a:path extrusionOk="0" h="1614" w="1612">
                    <a:moveTo>
                      <a:pt x="805" y="1"/>
                    </a:moveTo>
                    <a:cubicBezTo>
                      <a:pt x="400" y="1"/>
                      <a:pt x="59" y="381"/>
                      <a:pt x="1" y="762"/>
                    </a:cubicBezTo>
                    <a:cubicBezTo>
                      <a:pt x="1" y="1188"/>
                      <a:pt x="396" y="1613"/>
                      <a:pt x="821" y="1613"/>
                    </a:cubicBezTo>
                    <a:cubicBezTo>
                      <a:pt x="1216" y="1613"/>
                      <a:pt x="1612" y="1218"/>
                      <a:pt x="1612" y="823"/>
                    </a:cubicBezTo>
                    <a:cubicBezTo>
                      <a:pt x="1612" y="428"/>
                      <a:pt x="1277" y="63"/>
                      <a:pt x="852" y="2"/>
                    </a:cubicBezTo>
                    <a:cubicBezTo>
                      <a:pt x="836" y="1"/>
                      <a:pt x="821" y="1"/>
                      <a:pt x="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0"/>
              <p:cNvSpPr/>
              <p:nvPr/>
            </p:nvSpPr>
            <p:spPr>
              <a:xfrm>
                <a:off x="5396471" y="1652335"/>
                <a:ext cx="23685" cy="22440"/>
              </a:xfrm>
              <a:custGeom>
                <a:rect b="b" l="l" r="r" t="t"/>
                <a:pathLst>
                  <a:path extrusionOk="0" h="1585" w="1673">
                    <a:moveTo>
                      <a:pt x="828" y="0"/>
                    </a:moveTo>
                    <a:cubicBezTo>
                      <a:pt x="424" y="0"/>
                      <a:pt x="60" y="324"/>
                      <a:pt x="31" y="732"/>
                    </a:cubicBezTo>
                    <a:cubicBezTo>
                      <a:pt x="1" y="1157"/>
                      <a:pt x="365" y="1522"/>
                      <a:pt x="791" y="1583"/>
                    </a:cubicBezTo>
                    <a:cubicBezTo>
                      <a:pt x="809" y="1584"/>
                      <a:pt x="827" y="1585"/>
                      <a:pt x="845" y="1585"/>
                    </a:cubicBezTo>
                    <a:cubicBezTo>
                      <a:pt x="1247" y="1585"/>
                      <a:pt x="1584" y="1261"/>
                      <a:pt x="1642" y="853"/>
                    </a:cubicBezTo>
                    <a:cubicBezTo>
                      <a:pt x="1672" y="428"/>
                      <a:pt x="1277" y="63"/>
                      <a:pt x="882" y="2"/>
                    </a:cubicBezTo>
                    <a:cubicBezTo>
                      <a:pt x="864" y="1"/>
                      <a:pt x="846" y="0"/>
                      <a:pt x="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0"/>
              <p:cNvSpPr/>
              <p:nvPr/>
            </p:nvSpPr>
            <p:spPr>
              <a:xfrm>
                <a:off x="5452422" y="1886458"/>
                <a:ext cx="21958" cy="21958"/>
              </a:xfrm>
              <a:custGeom>
                <a:rect b="b" l="l" r="r" t="t"/>
                <a:pathLst>
                  <a:path extrusionOk="0" h="1551" w="1551">
                    <a:moveTo>
                      <a:pt x="760" y="0"/>
                    </a:moveTo>
                    <a:cubicBezTo>
                      <a:pt x="334" y="0"/>
                      <a:pt x="0" y="395"/>
                      <a:pt x="0" y="760"/>
                    </a:cubicBezTo>
                    <a:cubicBezTo>
                      <a:pt x="0" y="1186"/>
                      <a:pt x="365" y="1550"/>
                      <a:pt x="790" y="1550"/>
                    </a:cubicBezTo>
                    <a:cubicBezTo>
                      <a:pt x="1185" y="1550"/>
                      <a:pt x="1550" y="1216"/>
                      <a:pt x="1550" y="791"/>
                    </a:cubicBezTo>
                    <a:cubicBezTo>
                      <a:pt x="1550" y="395"/>
                      <a:pt x="1185"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0"/>
              <p:cNvSpPr/>
              <p:nvPr/>
            </p:nvSpPr>
            <p:spPr>
              <a:xfrm>
                <a:off x="5430902" y="1819734"/>
                <a:ext cx="22383" cy="22072"/>
              </a:xfrm>
              <a:custGeom>
                <a:rect b="b" l="l" r="r" t="t"/>
                <a:pathLst>
                  <a:path extrusionOk="0" h="1559" w="1581">
                    <a:moveTo>
                      <a:pt x="817" y="0"/>
                    </a:moveTo>
                    <a:cubicBezTo>
                      <a:pt x="799" y="0"/>
                      <a:pt x="779" y="1"/>
                      <a:pt x="760" y="2"/>
                    </a:cubicBezTo>
                    <a:cubicBezTo>
                      <a:pt x="335" y="32"/>
                      <a:pt x="0" y="397"/>
                      <a:pt x="0" y="792"/>
                    </a:cubicBezTo>
                    <a:cubicBezTo>
                      <a:pt x="29" y="1189"/>
                      <a:pt x="373" y="1558"/>
                      <a:pt x="739" y="1558"/>
                    </a:cubicBezTo>
                    <a:cubicBezTo>
                      <a:pt x="767" y="1558"/>
                      <a:pt x="794" y="1556"/>
                      <a:pt x="821" y="1552"/>
                    </a:cubicBezTo>
                    <a:cubicBezTo>
                      <a:pt x="1246" y="1522"/>
                      <a:pt x="1581" y="1187"/>
                      <a:pt x="1581" y="762"/>
                    </a:cubicBezTo>
                    <a:cubicBezTo>
                      <a:pt x="1581" y="325"/>
                      <a:pt x="1246" y="0"/>
                      <a:pt x="8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0"/>
              <p:cNvSpPr/>
              <p:nvPr/>
            </p:nvSpPr>
            <p:spPr>
              <a:xfrm>
                <a:off x="5687804" y="2184672"/>
                <a:ext cx="22397" cy="21958"/>
              </a:xfrm>
              <a:custGeom>
                <a:rect b="b" l="l" r="r" t="t"/>
                <a:pathLst>
                  <a:path extrusionOk="0" h="1551" w="1582">
                    <a:moveTo>
                      <a:pt x="760" y="0"/>
                    </a:moveTo>
                    <a:cubicBezTo>
                      <a:pt x="365" y="31"/>
                      <a:pt x="0" y="365"/>
                      <a:pt x="0" y="760"/>
                    </a:cubicBezTo>
                    <a:cubicBezTo>
                      <a:pt x="0" y="1155"/>
                      <a:pt x="396" y="1551"/>
                      <a:pt x="821" y="1551"/>
                    </a:cubicBezTo>
                    <a:cubicBezTo>
                      <a:pt x="1186" y="1551"/>
                      <a:pt x="1581" y="1216"/>
                      <a:pt x="1581" y="791"/>
                    </a:cubicBezTo>
                    <a:cubicBezTo>
                      <a:pt x="1581" y="365"/>
                      <a:pt x="1186"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0"/>
              <p:cNvSpPr/>
              <p:nvPr/>
            </p:nvSpPr>
            <p:spPr>
              <a:xfrm>
                <a:off x="5831970" y="2275902"/>
                <a:ext cx="22808" cy="21958"/>
              </a:xfrm>
              <a:custGeom>
                <a:rect b="b" l="l" r="r" t="t"/>
                <a:pathLst>
                  <a:path extrusionOk="0" h="1551" w="1611">
                    <a:moveTo>
                      <a:pt x="821" y="0"/>
                    </a:moveTo>
                    <a:cubicBezTo>
                      <a:pt x="395" y="0"/>
                      <a:pt x="0" y="365"/>
                      <a:pt x="0" y="791"/>
                    </a:cubicBezTo>
                    <a:cubicBezTo>
                      <a:pt x="61" y="1216"/>
                      <a:pt x="395" y="1550"/>
                      <a:pt x="821" y="1550"/>
                    </a:cubicBezTo>
                    <a:cubicBezTo>
                      <a:pt x="1216" y="1550"/>
                      <a:pt x="1611" y="1186"/>
                      <a:pt x="1611" y="760"/>
                    </a:cubicBezTo>
                    <a:cubicBezTo>
                      <a:pt x="1611" y="335"/>
                      <a:pt x="1216" y="0"/>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0"/>
              <p:cNvSpPr/>
              <p:nvPr/>
            </p:nvSpPr>
            <p:spPr>
              <a:xfrm>
                <a:off x="5411535" y="1750900"/>
                <a:ext cx="22397" cy="21958"/>
              </a:xfrm>
              <a:custGeom>
                <a:rect b="b" l="l" r="r" t="t"/>
                <a:pathLst>
                  <a:path extrusionOk="0" h="1551" w="1582">
                    <a:moveTo>
                      <a:pt x="791" y="1"/>
                    </a:moveTo>
                    <a:cubicBezTo>
                      <a:pt x="396" y="1"/>
                      <a:pt x="31" y="335"/>
                      <a:pt x="0" y="761"/>
                    </a:cubicBezTo>
                    <a:cubicBezTo>
                      <a:pt x="0" y="1186"/>
                      <a:pt x="365" y="1551"/>
                      <a:pt x="791" y="1551"/>
                    </a:cubicBezTo>
                    <a:cubicBezTo>
                      <a:pt x="1216" y="1551"/>
                      <a:pt x="1581" y="1217"/>
                      <a:pt x="1581" y="791"/>
                    </a:cubicBezTo>
                    <a:cubicBezTo>
                      <a:pt x="1581" y="396"/>
                      <a:pt x="1216"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0"/>
              <p:cNvSpPr/>
              <p:nvPr/>
            </p:nvSpPr>
            <p:spPr>
              <a:xfrm>
                <a:off x="5744604" y="2228135"/>
                <a:ext cx="22397" cy="21958"/>
              </a:xfrm>
              <a:custGeom>
                <a:rect b="b" l="l" r="r" t="t"/>
                <a:pathLst>
                  <a:path extrusionOk="0" h="1551" w="1582">
                    <a:moveTo>
                      <a:pt x="791" y="0"/>
                    </a:moveTo>
                    <a:cubicBezTo>
                      <a:pt x="335" y="0"/>
                      <a:pt x="1" y="365"/>
                      <a:pt x="1" y="791"/>
                    </a:cubicBezTo>
                    <a:cubicBezTo>
                      <a:pt x="31" y="1216"/>
                      <a:pt x="365" y="1551"/>
                      <a:pt x="791" y="1551"/>
                    </a:cubicBezTo>
                    <a:cubicBezTo>
                      <a:pt x="1156" y="1551"/>
                      <a:pt x="1551" y="1216"/>
                      <a:pt x="1581" y="791"/>
                    </a:cubicBezTo>
                    <a:cubicBezTo>
                      <a:pt x="1581" y="365"/>
                      <a:pt x="1217"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0"/>
              <p:cNvSpPr/>
              <p:nvPr/>
            </p:nvSpPr>
            <p:spPr>
              <a:xfrm>
                <a:off x="5631429" y="2142496"/>
                <a:ext cx="21958" cy="22822"/>
              </a:xfrm>
              <a:custGeom>
                <a:rect b="b" l="l" r="r" t="t"/>
                <a:pathLst>
                  <a:path extrusionOk="0" h="1612" w="1551">
                    <a:moveTo>
                      <a:pt x="791" y="1"/>
                    </a:moveTo>
                    <a:cubicBezTo>
                      <a:pt x="396" y="1"/>
                      <a:pt x="1" y="396"/>
                      <a:pt x="1" y="791"/>
                    </a:cubicBezTo>
                    <a:cubicBezTo>
                      <a:pt x="1" y="1247"/>
                      <a:pt x="396" y="1612"/>
                      <a:pt x="791" y="1612"/>
                    </a:cubicBezTo>
                    <a:cubicBezTo>
                      <a:pt x="1216" y="1551"/>
                      <a:pt x="1551" y="1216"/>
                      <a:pt x="1551" y="791"/>
                    </a:cubicBezTo>
                    <a:cubicBezTo>
                      <a:pt x="1551" y="426"/>
                      <a:pt x="1186" y="3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0"/>
              <p:cNvSpPr/>
              <p:nvPr/>
            </p:nvSpPr>
            <p:spPr>
              <a:xfrm>
                <a:off x="5392606" y="1494423"/>
                <a:ext cx="21958" cy="19382"/>
              </a:xfrm>
              <a:custGeom>
                <a:rect b="b" l="l" r="r" t="t"/>
                <a:pathLst>
                  <a:path extrusionOk="0" h="1369" w="1551">
                    <a:moveTo>
                      <a:pt x="304" y="1"/>
                    </a:moveTo>
                    <a:cubicBezTo>
                      <a:pt x="122" y="153"/>
                      <a:pt x="0" y="366"/>
                      <a:pt x="0" y="609"/>
                    </a:cubicBezTo>
                    <a:cubicBezTo>
                      <a:pt x="0" y="974"/>
                      <a:pt x="426" y="1369"/>
                      <a:pt x="790" y="1369"/>
                    </a:cubicBezTo>
                    <a:cubicBezTo>
                      <a:pt x="1185" y="1369"/>
                      <a:pt x="1550" y="974"/>
                      <a:pt x="1550" y="609"/>
                    </a:cubicBezTo>
                    <a:cubicBezTo>
                      <a:pt x="1550" y="335"/>
                      <a:pt x="1459" y="153"/>
                      <a:pt x="1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0"/>
              <p:cNvSpPr/>
              <p:nvPr/>
            </p:nvSpPr>
            <p:spPr>
              <a:xfrm>
                <a:off x="5387878" y="1522808"/>
                <a:ext cx="22383" cy="21987"/>
              </a:xfrm>
              <a:custGeom>
                <a:rect b="b" l="l" r="r" t="t"/>
                <a:pathLst>
                  <a:path extrusionOk="0" h="1553" w="1581">
                    <a:moveTo>
                      <a:pt x="777" y="0"/>
                    </a:moveTo>
                    <a:cubicBezTo>
                      <a:pt x="395" y="0"/>
                      <a:pt x="1" y="382"/>
                      <a:pt x="30" y="792"/>
                    </a:cubicBezTo>
                    <a:cubicBezTo>
                      <a:pt x="30" y="1187"/>
                      <a:pt x="456" y="1552"/>
                      <a:pt x="820" y="1552"/>
                    </a:cubicBezTo>
                    <a:cubicBezTo>
                      <a:pt x="1216" y="1552"/>
                      <a:pt x="1580" y="1157"/>
                      <a:pt x="1580" y="762"/>
                    </a:cubicBezTo>
                    <a:cubicBezTo>
                      <a:pt x="1580" y="367"/>
                      <a:pt x="1216" y="2"/>
                      <a:pt x="820" y="2"/>
                    </a:cubicBezTo>
                    <a:cubicBezTo>
                      <a:pt x="806" y="1"/>
                      <a:pt x="792" y="0"/>
                      <a:pt x="7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0"/>
              <p:cNvSpPr/>
              <p:nvPr/>
            </p:nvSpPr>
            <p:spPr>
              <a:xfrm>
                <a:off x="5381847" y="1552497"/>
                <a:ext cx="22822" cy="21987"/>
              </a:xfrm>
              <a:custGeom>
                <a:rect b="b" l="l" r="r" t="t"/>
                <a:pathLst>
                  <a:path extrusionOk="0" h="1553" w="1612">
                    <a:moveTo>
                      <a:pt x="835" y="1"/>
                    </a:moveTo>
                    <a:cubicBezTo>
                      <a:pt x="456" y="1"/>
                      <a:pt x="89" y="352"/>
                      <a:pt x="31" y="732"/>
                    </a:cubicBezTo>
                    <a:cubicBezTo>
                      <a:pt x="0" y="1127"/>
                      <a:pt x="365" y="1553"/>
                      <a:pt x="790" y="1553"/>
                    </a:cubicBezTo>
                    <a:cubicBezTo>
                      <a:pt x="1186" y="1553"/>
                      <a:pt x="1611" y="1188"/>
                      <a:pt x="1611" y="793"/>
                    </a:cubicBezTo>
                    <a:cubicBezTo>
                      <a:pt x="1611" y="428"/>
                      <a:pt x="1216" y="33"/>
                      <a:pt x="882" y="2"/>
                    </a:cubicBezTo>
                    <a:cubicBezTo>
                      <a:pt x="866" y="1"/>
                      <a:pt x="851" y="1"/>
                      <a:pt x="8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0"/>
              <p:cNvSpPr/>
              <p:nvPr/>
            </p:nvSpPr>
            <p:spPr>
              <a:xfrm>
                <a:off x="5390454" y="1683340"/>
                <a:ext cx="22822" cy="22397"/>
              </a:xfrm>
              <a:custGeom>
                <a:rect b="b" l="l" r="r" t="t"/>
                <a:pathLst>
                  <a:path extrusionOk="0" h="1582" w="1612">
                    <a:moveTo>
                      <a:pt x="790" y="1"/>
                    </a:moveTo>
                    <a:cubicBezTo>
                      <a:pt x="426" y="1"/>
                      <a:pt x="30" y="365"/>
                      <a:pt x="0" y="760"/>
                    </a:cubicBezTo>
                    <a:cubicBezTo>
                      <a:pt x="0" y="1156"/>
                      <a:pt x="365" y="1581"/>
                      <a:pt x="790" y="1581"/>
                    </a:cubicBezTo>
                    <a:cubicBezTo>
                      <a:pt x="1185" y="1581"/>
                      <a:pt x="1611" y="1216"/>
                      <a:pt x="1611" y="821"/>
                    </a:cubicBezTo>
                    <a:cubicBezTo>
                      <a:pt x="1611" y="457"/>
                      <a:pt x="1216" y="31"/>
                      <a:pt x="7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0"/>
              <p:cNvSpPr/>
              <p:nvPr/>
            </p:nvSpPr>
            <p:spPr>
              <a:xfrm>
                <a:off x="5405504" y="1782230"/>
                <a:ext cx="22397" cy="22043"/>
              </a:xfrm>
              <a:custGeom>
                <a:rect b="b" l="l" r="r" t="t"/>
                <a:pathLst>
                  <a:path extrusionOk="0" h="1557" w="1582">
                    <a:moveTo>
                      <a:pt x="800" y="0"/>
                    </a:moveTo>
                    <a:cubicBezTo>
                      <a:pt x="430" y="0"/>
                      <a:pt x="60" y="366"/>
                      <a:pt x="31" y="706"/>
                    </a:cubicBezTo>
                    <a:cubicBezTo>
                      <a:pt x="1" y="1131"/>
                      <a:pt x="366" y="1557"/>
                      <a:pt x="791" y="1557"/>
                    </a:cubicBezTo>
                    <a:cubicBezTo>
                      <a:pt x="1186" y="1557"/>
                      <a:pt x="1581" y="1162"/>
                      <a:pt x="1581" y="797"/>
                    </a:cubicBezTo>
                    <a:cubicBezTo>
                      <a:pt x="1581" y="402"/>
                      <a:pt x="1217" y="37"/>
                      <a:pt x="882" y="7"/>
                    </a:cubicBezTo>
                    <a:cubicBezTo>
                      <a:pt x="855" y="2"/>
                      <a:pt x="828" y="0"/>
                      <a:pt x="8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0"/>
              <p:cNvSpPr/>
              <p:nvPr/>
            </p:nvSpPr>
            <p:spPr>
              <a:xfrm>
                <a:off x="5426599" y="1850314"/>
                <a:ext cx="22383" cy="22411"/>
              </a:xfrm>
              <a:custGeom>
                <a:rect b="b" l="l" r="r" t="t"/>
                <a:pathLst>
                  <a:path extrusionOk="0" h="1583" w="1581">
                    <a:moveTo>
                      <a:pt x="791" y="0"/>
                    </a:moveTo>
                    <a:cubicBezTo>
                      <a:pt x="426" y="61"/>
                      <a:pt x="0" y="426"/>
                      <a:pt x="31" y="821"/>
                    </a:cubicBezTo>
                    <a:cubicBezTo>
                      <a:pt x="31" y="1173"/>
                      <a:pt x="428" y="1582"/>
                      <a:pt x="838" y="1582"/>
                    </a:cubicBezTo>
                    <a:cubicBezTo>
                      <a:pt x="853" y="1582"/>
                      <a:pt x="867" y="1582"/>
                      <a:pt x="882" y="1581"/>
                    </a:cubicBezTo>
                    <a:cubicBezTo>
                      <a:pt x="1247" y="1581"/>
                      <a:pt x="1581" y="1155"/>
                      <a:pt x="1581" y="760"/>
                    </a:cubicBezTo>
                    <a:cubicBezTo>
                      <a:pt x="1581" y="395"/>
                      <a:pt x="1186" y="0"/>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0"/>
              <p:cNvSpPr/>
              <p:nvPr/>
            </p:nvSpPr>
            <p:spPr>
              <a:xfrm>
                <a:off x="5471775" y="1955306"/>
                <a:ext cx="21972" cy="21958"/>
              </a:xfrm>
              <a:custGeom>
                <a:rect b="b" l="l" r="r" t="t"/>
                <a:pathLst>
                  <a:path extrusionOk="0" h="1551" w="1552">
                    <a:moveTo>
                      <a:pt x="791" y="1"/>
                    </a:moveTo>
                    <a:cubicBezTo>
                      <a:pt x="426" y="1"/>
                      <a:pt x="1" y="365"/>
                      <a:pt x="1" y="760"/>
                    </a:cubicBezTo>
                    <a:cubicBezTo>
                      <a:pt x="1" y="1186"/>
                      <a:pt x="366" y="1551"/>
                      <a:pt x="791" y="1551"/>
                    </a:cubicBezTo>
                    <a:cubicBezTo>
                      <a:pt x="1186" y="1520"/>
                      <a:pt x="1551" y="1156"/>
                      <a:pt x="1551" y="760"/>
                    </a:cubicBezTo>
                    <a:cubicBezTo>
                      <a:pt x="1551" y="365"/>
                      <a:pt x="1125"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0"/>
              <p:cNvSpPr/>
              <p:nvPr/>
            </p:nvSpPr>
            <p:spPr>
              <a:xfrm>
                <a:off x="5497174" y="1990162"/>
                <a:ext cx="22383" cy="22822"/>
              </a:xfrm>
              <a:custGeom>
                <a:rect b="b" l="l" r="r" t="t"/>
                <a:pathLst>
                  <a:path extrusionOk="0" h="1612" w="1581">
                    <a:moveTo>
                      <a:pt x="821" y="1"/>
                    </a:moveTo>
                    <a:cubicBezTo>
                      <a:pt x="395" y="1"/>
                      <a:pt x="0" y="396"/>
                      <a:pt x="0" y="821"/>
                    </a:cubicBezTo>
                    <a:cubicBezTo>
                      <a:pt x="0" y="1216"/>
                      <a:pt x="365" y="1612"/>
                      <a:pt x="760" y="1612"/>
                    </a:cubicBezTo>
                    <a:cubicBezTo>
                      <a:pt x="1125" y="1612"/>
                      <a:pt x="1550" y="1216"/>
                      <a:pt x="1581" y="821"/>
                    </a:cubicBezTo>
                    <a:cubicBezTo>
                      <a:pt x="1581" y="426"/>
                      <a:pt x="1216" y="61"/>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0"/>
              <p:cNvSpPr/>
              <p:nvPr/>
            </p:nvSpPr>
            <p:spPr>
              <a:xfrm>
                <a:off x="5523846" y="2028443"/>
                <a:ext cx="21958" cy="21987"/>
              </a:xfrm>
              <a:custGeom>
                <a:rect b="b" l="l" r="r" t="t"/>
                <a:pathLst>
                  <a:path extrusionOk="0" h="1553" w="1551">
                    <a:moveTo>
                      <a:pt x="751" y="0"/>
                    </a:moveTo>
                    <a:cubicBezTo>
                      <a:pt x="369" y="0"/>
                      <a:pt x="1" y="410"/>
                      <a:pt x="1" y="792"/>
                    </a:cubicBezTo>
                    <a:cubicBezTo>
                      <a:pt x="1" y="1187"/>
                      <a:pt x="426" y="1552"/>
                      <a:pt x="791" y="1552"/>
                    </a:cubicBezTo>
                    <a:cubicBezTo>
                      <a:pt x="1186" y="1522"/>
                      <a:pt x="1551" y="1157"/>
                      <a:pt x="1551" y="762"/>
                    </a:cubicBezTo>
                    <a:cubicBezTo>
                      <a:pt x="1551" y="397"/>
                      <a:pt x="1186" y="2"/>
                      <a:pt x="791" y="2"/>
                    </a:cubicBezTo>
                    <a:cubicBezTo>
                      <a:pt x="778" y="1"/>
                      <a:pt x="764" y="0"/>
                      <a:pt x="7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0"/>
              <p:cNvSpPr/>
              <p:nvPr/>
            </p:nvSpPr>
            <p:spPr>
              <a:xfrm>
                <a:off x="5548381" y="2064092"/>
                <a:ext cx="22822" cy="22043"/>
              </a:xfrm>
              <a:custGeom>
                <a:rect b="b" l="l" r="r" t="t"/>
                <a:pathLst>
                  <a:path extrusionOk="0" h="1557" w="1612">
                    <a:moveTo>
                      <a:pt x="805" y="0"/>
                    </a:moveTo>
                    <a:cubicBezTo>
                      <a:pt x="460" y="0"/>
                      <a:pt x="89" y="366"/>
                      <a:pt x="61" y="706"/>
                    </a:cubicBezTo>
                    <a:cubicBezTo>
                      <a:pt x="0" y="1131"/>
                      <a:pt x="395" y="1557"/>
                      <a:pt x="821" y="1557"/>
                    </a:cubicBezTo>
                    <a:cubicBezTo>
                      <a:pt x="1186" y="1557"/>
                      <a:pt x="1611" y="1162"/>
                      <a:pt x="1611" y="797"/>
                    </a:cubicBezTo>
                    <a:cubicBezTo>
                      <a:pt x="1611" y="402"/>
                      <a:pt x="1277" y="7"/>
                      <a:pt x="882" y="7"/>
                    </a:cubicBezTo>
                    <a:cubicBezTo>
                      <a:pt x="857" y="2"/>
                      <a:pt x="831" y="0"/>
                      <a:pt x="8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0"/>
              <p:cNvSpPr/>
              <p:nvPr/>
            </p:nvSpPr>
            <p:spPr>
              <a:xfrm>
                <a:off x="5574629" y="2101185"/>
                <a:ext cx="22383" cy="21958"/>
              </a:xfrm>
              <a:custGeom>
                <a:rect b="b" l="l" r="r" t="t"/>
                <a:pathLst>
                  <a:path extrusionOk="0" h="1551" w="1581">
                    <a:moveTo>
                      <a:pt x="791" y="1"/>
                    </a:moveTo>
                    <a:cubicBezTo>
                      <a:pt x="396" y="1"/>
                      <a:pt x="0" y="365"/>
                      <a:pt x="0" y="791"/>
                    </a:cubicBezTo>
                    <a:cubicBezTo>
                      <a:pt x="0" y="1186"/>
                      <a:pt x="365" y="1551"/>
                      <a:pt x="760" y="1551"/>
                    </a:cubicBezTo>
                    <a:cubicBezTo>
                      <a:pt x="1125" y="1551"/>
                      <a:pt x="1551" y="1186"/>
                      <a:pt x="1551" y="791"/>
                    </a:cubicBezTo>
                    <a:cubicBezTo>
                      <a:pt x="1581" y="426"/>
                      <a:pt x="1216" y="3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0"/>
              <p:cNvSpPr/>
              <p:nvPr/>
            </p:nvSpPr>
            <p:spPr>
              <a:xfrm>
                <a:off x="5655964" y="2179504"/>
                <a:ext cx="22822" cy="22822"/>
              </a:xfrm>
              <a:custGeom>
                <a:rect b="b" l="l" r="r" t="t"/>
                <a:pathLst>
                  <a:path extrusionOk="0" h="1612" w="1612">
                    <a:moveTo>
                      <a:pt x="821" y="1"/>
                    </a:moveTo>
                    <a:cubicBezTo>
                      <a:pt x="426" y="1"/>
                      <a:pt x="61" y="396"/>
                      <a:pt x="0" y="761"/>
                    </a:cubicBezTo>
                    <a:cubicBezTo>
                      <a:pt x="0" y="1186"/>
                      <a:pt x="395" y="1612"/>
                      <a:pt x="821" y="1612"/>
                    </a:cubicBezTo>
                    <a:cubicBezTo>
                      <a:pt x="1246" y="1612"/>
                      <a:pt x="1611" y="1217"/>
                      <a:pt x="1611" y="852"/>
                    </a:cubicBezTo>
                    <a:cubicBezTo>
                      <a:pt x="1611" y="457"/>
                      <a:pt x="1246" y="92"/>
                      <a:pt x="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0"/>
              <p:cNvSpPr/>
              <p:nvPr/>
            </p:nvSpPr>
            <p:spPr>
              <a:xfrm>
                <a:off x="5713189" y="2222090"/>
                <a:ext cx="21958" cy="21987"/>
              </a:xfrm>
              <a:custGeom>
                <a:rect b="b" l="l" r="r" t="t"/>
                <a:pathLst>
                  <a:path extrusionOk="0" h="1553" w="1551">
                    <a:moveTo>
                      <a:pt x="748" y="0"/>
                    </a:moveTo>
                    <a:cubicBezTo>
                      <a:pt x="368" y="0"/>
                      <a:pt x="1" y="382"/>
                      <a:pt x="1" y="792"/>
                    </a:cubicBezTo>
                    <a:cubicBezTo>
                      <a:pt x="1" y="1187"/>
                      <a:pt x="426" y="1552"/>
                      <a:pt x="791" y="1552"/>
                    </a:cubicBezTo>
                    <a:cubicBezTo>
                      <a:pt x="1186" y="1522"/>
                      <a:pt x="1551" y="1126"/>
                      <a:pt x="1551" y="762"/>
                    </a:cubicBezTo>
                    <a:cubicBezTo>
                      <a:pt x="1551" y="367"/>
                      <a:pt x="1186" y="2"/>
                      <a:pt x="791" y="2"/>
                    </a:cubicBezTo>
                    <a:cubicBezTo>
                      <a:pt x="777" y="1"/>
                      <a:pt x="762" y="0"/>
                      <a:pt x="7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0"/>
              <p:cNvSpPr/>
              <p:nvPr/>
            </p:nvSpPr>
            <p:spPr>
              <a:xfrm>
                <a:off x="5800980" y="2269447"/>
                <a:ext cx="22397" cy="21987"/>
              </a:xfrm>
              <a:custGeom>
                <a:rect b="b" l="l" r="r" t="t"/>
                <a:pathLst>
                  <a:path extrusionOk="0" h="1553" w="1582">
                    <a:moveTo>
                      <a:pt x="821" y="0"/>
                    </a:moveTo>
                    <a:cubicBezTo>
                      <a:pt x="457" y="0"/>
                      <a:pt x="31" y="396"/>
                      <a:pt x="31" y="760"/>
                    </a:cubicBezTo>
                    <a:cubicBezTo>
                      <a:pt x="1" y="1095"/>
                      <a:pt x="365" y="1520"/>
                      <a:pt x="760" y="1551"/>
                    </a:cubicBezTo>
                    <a:cubicBezTo>
                      <a:pt x="777" y="1552"/>
                      <a:pt x="794" y="1552"/>
                      <a:pt x="810" y="1552"/>
                    </a:cubicBezTo>
                    <a:cubicBezTo>
                      <a:pt x="1216" y="1552"/>
                      <a:pt x="1581" y="1200"/>
                      <a:pt x="1581" y="791"/>
                    </a:cubicBezTo>
                    <a:cubicBezTo>
                      <a:pt x="1581" y="426"/>
                      <a:pt x="1216" y="0"/>
                      <a:pt x="8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0"/>
              <p:cNvSpPr/>
              <p:nvPr/>
            </p:nvSpPr>
            <p:spPr>
              <a:xfrm>
                <a:off x="5919761" y="2323231"/>
                <a:ext cx="22808" cy="21987"/>
              </a:xfrm>
              <a:custGeom>
                <a:rect b="b" l="l" r="r" t="t"/>
                <a:pathLst>
                  <a:path extrusionOk="0" h="1553" w="1611">
                    <a:moveTo>
                      <a:pt x="790" y="1"/>
                    </a:moveTo>
                    <a:cubicBezTo>
                      <a:pt x="425" y="1"/>
                      <a:pt x="30" y="396"/>
                      <a:pt x="30" y="761"/>
                    </a:cubicBezTo>
                    <a:cubicBezTo>
                      <a:pt x="1" y="1171"/>
                      <a:pt x="395" y="1553"/>
                      <a:pt x="805" y="1553"/>
                    </a:cubicBezTo>
                    <a:cubicBezTo>
                      <a:pt x="820" y="1553"/>
                      <a:pt x="835" y="1552"/>
                      <a:pt x="851" y="1551"/>
                    </a:cubicBezTo>
                    <a:cubicBezTo>
                      <a:pt x="1216" y="1551"/>
                      <a:pt x="1611" y="1156"/>
                      <a:pt x="1611" y="761"/>
                    </a:cubicBezTo>
                    <a:cubicBezTo>
                      <a:pt x="1611" y="396"/>
                      <a:pt x="1216" y="1"/>
                      <a:pt x="7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0"/>
              <p:cNvSpPr/>
              <p:nvPr/>
            </p:nvSpPr>
            <p:spPr>
              <a:xfrm>
                <a:off x="5952026" y="2327535"/>
                <a:ext cx="21958" cy="21958"/>
              </a:xfrm>
              <a:custGeom>
                <a:rect b="b" l="l" r="r" t="t"/>
                <a:pathLst>
                  <a:path extrusionOk="0" h="1551" w="1551">
                    <a:moveTo>
                      <a:pt x="791" y="1"/>
                    </a:moveTo>
                    <a:cubicBezTo>
                      <a:pt x="426" y="1"/>
                      <a:pt x="0" y="396"/>
                      <a:pt x="0" y="791"/>
                    </a:cubicBezTo>
                    <a:cubicBezTo>
                      <a:pt x="31" y="1186"/>
                      <a:pt x="426" y="1551"/>
                      <a:pt x="791" y="1551"/>
                    </a:cubicBezTo>
                    <a:cubicBezTo>
                      <a:pt x="1186" y="1551"/>
                      <a:pt x="1551" y="1186"/>
                      <a:pt x="1551" y="791"/>
                    </a:cubicBezTo>
                    <a:cubicBezTo>
                      <a:pt x="1551" y="426"/>
                      <a:pt x="1186" y="3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0"/>
              <p:cNvSpPr/>
              <p:nvPr/>
            </p:nvSpPr>
            <p:spPr>
              <a:xfrm>
                <a:off x="5982578" y="2333566"/>
                <a:ext cx="23247" cy="21987"/>
              </a:xfrm>
              <a:custGeom>
                <a:rect b="b" l="l" r="r" t="t"/>
                <a:pathLst>
                  <a:path extrusionOk="0" h="1553" w="1642">
                    <a:moveTo>
                      <a:pt x="852" y="0"/>
                    </a:moveTo>
                    <a:cubicBezTo>
                      <a:pt x="456" y="0"/>
                      <a:pt x="92" y="365"/>
                      <a:pt x="61" y="760"/>
                    </a:cubicBezTo>
                    <a:cubicBezTo>
                      <a:pt x="1" y="1125"/>
                      <a:pt x="396" y="1550"/>
                      <a:pt x="760" y="1550"/>
                    </a:cubicBezTo>
                    <a:cubicBezTo>
                      <a:pt x="776" y="1552"/>
                      <a:pt x="791" y="1552"/>
                      <a:pt x="807" y="1552"/>
                    </a:cubicBezTo>
                    <a:cubicBezTo>
                      <a:pt x="1188" y="1552"/>
                      <a:pt x="1582" y="1201"/>
                      <a:pt x="1612" y="821"/>
                    </a:cubicBezTo>
                    <a:cubicBezTo>
                      <a:pt x="1642" y="456"/>
                      <a:pt x="1277"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0"/>
              <p:cNvSpPr/>
              <p:nvPr/>
            </p:nvSpPr>
            <p:spPr>
              <a:xfrm>
                <a:off x="6014007" y="2339993"/>
                <a:ext cx="22369" cy="21987"/>
              </a:xfrm>
              <a:custGeom>
                <a:rect b="b" l="l" r="r" t="t"/>
                <a:pathLst>
                  <a:path extrusionOk="0" h="1553" w="1580">
                    <a:moveTo>
                      <a:pt x="777" y="1"/>
                    </a:moveTo>
                    <a:cubicBezTo>
                      <a:pt x="395" y="1"/>
                      <a:pt x="1" y="382"/>
                      <a:pt x="30" y="793"/>
                    </a:cubicBezTo>
                    <a:cubicBezTo>
                      <a:pt x="30" y="1157"/>
                      <a:pt x="455" y="1552"/>
                      <a:pt x="820" y="1552"/>
                    </a:cubicBezTo>
                    <a:cubicBezTo>
                      <a:pt x="1215" y="1552"/>
                      <a:pt x="1580" y="1127"/>
                      <a:pt x="1580" y="762"/>
                    </a:cubicBezTo>
                    <a:cubicBezTo>
                      <a:pt x="1580" y="367"/>
                      <a:pt x="1215" y="2"/>
                      <a:pt x="820" y="2"/>
                    </a:cubicBezTo>
                    <a:cubicBezTo>
                      <a:pt x="806" y="1"/>
                      <a:pt x="791" y="1"/>
                      <a:pt x="7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0"/>
              <p:cNvSpPr/>
              <p:nvPr/>
            </p:nvSpPr>
            <p:spPr>
              <a:xfrm>
                <a:off x="6207215" y="2341735"/>
                <a:ext cx="21958" cy="21958"/>
              </a:xfrm>
              <a:custGeom>
                <a:rect b="b" l="l" r="r" t="t"/>
                <a:pathLst>
                  <a:path extrusionOk="0" h="1551" w="1551">
                    <a:moveTo>
                      <a:pt x="760" y="1"/>
                    </a:moveTo>
                    <a:cubicBezTo>
                      <a:pt x="365" y="1"/>
                      <a:pt x="0" y="366"/>
                      <a:pt x="0" y="761"/>
                    </a:cubicBezTo>
                    <a:cubicBezTo>
                      <a:pt x="0" y="1125"/>
                      <a:pt x="365" y="1551"/>
                      <a:pt x="760" y="1551"/>
                    </a:cubicBezTo>
                    <a:cubicBezTo>
                      <a:pt x="1125" y="1551"/>
                      <a:pt x="1520" y="1156"/>
                      <a:pt x="1550" y="822"/>
                    </a:cubicBezTo>
                    <a:cubicBezTo>
                      <a:pt x="1550" y="396"/>
                      <a:pt x="1155"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0"/>
              <p:cNvSpPr/>
              <p:nvPr/>
            </p:nvSpPr>
            <p:spPr>
              <a:xfrm>
                <a:off x="6044970" y="2344326"/>
                <a:ext cx="22822" cy="21987"/>
              </a:xfrm>
              <a:custGeom>
                <a:rect b="b" l="l" r="r" t="t"/>
                <a:pathLst>
                  <a:path extrusionOk="0" h="1553" w="1612">
                    <a:moveTo>
                      <a:pt x="852" y="0"/>
                    </a:moveTo>
                    <a:cubicBezTo>
                      <a:pt x="457" y="0"/>
                      <a:pt x="92" y="365"/>
                      <a:pt x="62" y="730"/>
                    </a:cubicBezTo>
                    <a:cubicBezTo>
                      <a:pt x="1" y="1094"/>
                      <a:pt x="396" y="1520"/>
                      <a:pt x="761" y="1550"/>
                    </a:cubicBezTo>
                    <a:cubicBezTo>
                      <a:pt x="777" y="1552"/>
                      <a:pt x="794" y="1552"/>
                      <a:pt x="811" y="1552"/>
                    </a:cubicBezTo>
                    <a:cubicBezTo>
                      <a:pt x="1219" y="1552"/>
                      <a:pt x="1612" y="1199"/>
                      <a:pt x="1612" y="790"/>
                    </a:cubicBezTo>
                    <a:cubicBezTo>
                      <a:pt x="1612" y="426"/>
                      <a:pt x="1217" y="0"/>
                      <a:pt x="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0"/>
              <p:cNvSpPr/>
              <p:nvPr/>
            </p:nvSpPr>
            <p:spPr>
              <a:xfrm>
                <a:off x="6237781" y="2347327"/>
                <a:ext cx="22369" cy="22425"/>
              </a:xfrm>
              <a:custGeom>
                <a:rect b="b" l="l" r="r" t="t"/>
                <a:pathLst>
                  <a:path extrusionOk="0" h="1584" w="1580">
                    <a:moveTo>
                      <a:pt x="789" y="1"/>
                    </a:moveTo>
                    <a:cubicBezTo>
                      <a:pt x="425" y="1"/>
                      <a:pt x="30" y="396"/>
                      <a:pt x="30" y="761"/>
                    </a:cubicBezTo>
                    <a:cubicBezTo>
                      <a:pt x="0" y="1172"/>
                      <a:pt x="396" y="1583"/>
                      <a:pt x="780" y="1583"/>
                    </a:cubicBezTo>
                    <a:cubicBezTo>
                      <a:pt x="793" y="1583"/>
                      <a:pt x="806" y="1583"/>
                      <a:pt x="820" y="1582"/>
                    </a:cubicBezTo>
                    <a:cubicBezTo>
                      <a:pt x="1215" y="1582"/>
                      <a:pt x="1580" y="1156"/>
                      <a:pt x="1580" y="761"/>
                    </a:cubicBezTo>
                    <a:cubicBezTo>
                      <a:pt x="1580" y="396"/>
                      <a:pt x="1185" y="1"/>
                      <a:pt x="7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0"/>
              <p:cNvSpPr/>
              <p:nvPr/>
            </p:nvSpPr>
            <p:spPr>
              <a:xfrm>
                <a:off x="6076824" y="2350343"/>
                <a:ext cx="21958" cy="21958"/>
              </a:xfrm>
              <a:custGeom>
                <a:rect b="b" l="l" r="r" t="t"/>
                <a:pathLst>
                  <a:path extrusionOk="0" h="1551" w="1551">
                    <a:moveTo>
                      <a:pt x="790" y="1"/>
                    </a:moveTo>
                    <a:cubicBezTo>
                      <a:pt x="426" y="1"/>
                      <a:pt x="0" y="365"/>
                      <a:pt x="0" y="791"/>
                    </a:cubicBezTo>
                    <a:cubicBezTo>
                      <a:pt x="31" y="1156"/>
                      <a:pt x="426" y="1551"/>
                      <a:pt x="790" y="1551"/>
                    </a:cubicBezTo>
                    <a:cubicBezTo>
                      <a:pt x="1186" y="1551"/>
                      <a:pt x="1550" y="1156"/>
                      <a:pt x="1550" y="791"/>
                    </a:cubicBezTo>
                    <a:cubicBezTo>
                      <a:pt x="1550" y="396"/>
                      <a:pt x="1186" y="1"/>
                      <a:pt x="7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0"/>
              <p:cNvSpPr/>
              <p:nvPr/>
            </p:nvSpPr>
            <p:spPr>
              <a:xfrm>
                <a:off x="6108240" y="2355510"/>
                <a:ext cx="22383" cy="22397"/>
              </a:xfrm>
              <a:custGeom>
                <a:rect b="b" l="l" r="r" t="t"/>
                <a:pathLst>
                  <a:path extrusionOk="0" h="1582" w="1581">
                    <a:moveTo>
                      <a:pt x="790" y="0"/>
                    </a:moveTo>
                    <a:cubicBezTo>
                      <a:pt x="395" y="0"/>
                      <a:pt x="30" y="396"/>
                      <a:pt x="0" y="760"/>
                    </a:cubicBezTo>
                    <a:cubicBezTo>
                      <a:pt x="0" y="1186"/>
                      <a:pt x="365" y="1581"/>
                      <a:pt x="790" y="1581"/>
                    </a:cubicBezTo>
                    <a:cubicBezTo>
                      <a:pt x="1216" y="1581"/>
                      <a:pt x="1581" y="1216"/>
                      <a:pt x="1581" y="821"/>
                    </a:cubicBezTo>
                    <a:cubicBezTo>
                      <a:pt x="1581" y="456"/>
                      <a:pt x="1216" y="61"/>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0"/>
              <p:cNvSpPr/>
              <p:nvPr/>
            </p:nvSpPr>
            <p:spPr>
              <a:xfrm>
                <a:off x="6169344" y="2366694"/>
                <a:ext cx="21958" cy="21562"/>
              </a:xfrm>
              <a:custGeom>
                <a:rect b="b" l="l" r="r" t="t"/>
                <a:pathLst>
                  <a:path extrusionOk="0" h="1523" w="1551">
                    <a:moveTo>
                      <a:pt x="791" y="1"/>
                    </a:moveTo>
                    <a:cubicBezTo>
                      <a:pt x="426" y="1"/>
                      <a:pt x="91" y="366"/>
                      <a:pt x="31" y="730"/>
                    </a:cubicBezTo>
                    <a:cubicBezTo>
                      <a:pt x="0" y="1125"/>
                      <a:pt x="335" y="1490"/>
                      <a:pt x="760" y="1521"/>
                    </a:cubicBezTo>
                    <a:cubicBezTo>
                      <a:pt x="778" y="1522"/>
                      <a:pt x="796" y="1522"/>
                      <a:pt x="814" y="1522"/>
                    </a:cubicBezTo>
                    <a:cubicBezTo>
                      <a:pt x="1216" y="1522"/>
                      <a:pt x="1550" y="1199"/>
                      <a:pt x="1550" y="791"/>
                    </a:cubicBezTo>
                    <a:cubicBezTo>
                      <a:pt x="1550" y="396"/>
                      <a:pt x="1216"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0"/>
              <p:cNvSpPr/>
              <p:nvPr/>
            </p:nvSpPr>
            <p:spPr>
              <a:xfrm>
                <a:off x="5371512" y="1615328"/>
                <a:ext cx="22397" cy="21548"/>
              </a:xfrm>
              <a:custGeom>
                <a:rect b="b" l="l" r="r" t="t"/>
                <a:pathLst>
                  <a:path extrusionOk="0" h="1522" w="1582">
                    <a:moveTo>
                      <a:pt x="767" y="0"/>
                    </a:moveTo>
                    <a:cubicBezTo>
                      <a:pt x="363" y="0"/>
                      <a:pt x="1" y="324"/>
                      <a:pt x="1" y="732"/>
                    </a:cubicBezTo>
                    <a:cubicBezTo>
                      <a:pt x="1" y="1127"/>
                      <a:pt x="335" y="1522"/>
                      <a:pt x="761" y="1522"/>
                    </a:cubicBezTo>
                    <a:cubicBezTo>
                      <a:pt x="1186" y="1522"/>
                      <a:pt x="1581" y="1188"/>
                      <a:pt x="1520" y="762"/>
                    </a:cubicBezTo>
                    <a:cubicBezTo>
                      <a:pt x="1520" y="367"/>
                      <a:pt x="1186" y="32"/>
                      <a:pt x="821" y="2"/>
                    </a:cubicBezTo>
                    <a:cubicBezTo>
                      <a:pt x="803" y="1"/>
                      <a:pt x="785" y="0"/>
                      <a:pt x="7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0"/>
              <p:cNvSpPr/>
              <p:nvPr/>
            </p:nvSpPr>
            <p:spPr>
              <a:xfrm>
                <a:off x="5859068" y="2311622"/>
                <a:ext cx="21972" cy="21548"/>
              </a:xfrm>
              <a:custGeom>
                <a:rect b="b" l="l" r="r" t="t"/>
                <a:pathLst>
                  <a:path extrusionOk="0" h="1522" w="1552">
                    <a:moveTo>
                      <a:pt x="791" y="0"/>
                    </a:moveTo>
                    <a:cubicBezTo>
                      <a:pt x="427" y="0"/>
                      <a:pt x="62" y="334"/>
                      <a:pt x="31" y="699"/>
                    </a:cubicBezTo>
                    <a:cubicBezTo>
                      <a:pt x="1" y="1094"/>
                      <a:pt x="335" y="1459"/>
                      <a:pt x="761" y="1520"/>
                    </a:cubicBezTo>
                    <a:cubicBezTo>
                      <a:pt x="779" y="1521"/>
                      <a:pt x="797" y="1522"/>
                      <a:pt x="815" y="1522"/>
                    </a:cubicBezTo>
                    <a:cubicBezTo>
                      <a:pt x="1217" y="1522"/>
                      <a:pt x="1551" y="1198"/>
                      <a:pt x="1551" y="790"/>
                    </a:cubicBezTo>
                    <a:cubicBezTo>
                      <a:pt x="1551" y="395"/>
                      <a:pt x="1217" y="31"/>
                      <a:pt x="7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0"/>
              <p:cNvSpPr/>
              <p:nvPr/>
            </p:nvSpPr>
            <p:spPr>
              <a:xfrm>
                <a:off x="5771716" y="2264279"/>
                <a:ext cx="21534" cy="21534"/>
              </a:xfrm>
              <a:custGeom>
                <a:rect b="b" l="l" r="r" t="t"/>
                <a:pathLst>
                  <a:path extrusionOk="0" h="1521" w="1521">
                    <a:moveTo>
                      <a:pt x="761" y="1"/>
                    </a:moveTo>
                    <a:cubicBezTo>
                      <a:pt x="365" y="31"/>
                      <a:pt x="1" y="365"/>
                      <a:pt x="1" y="791"/>
                    </a:cubicBezTo>
                    <a:cubicBezTo>
                      <a:pt x="61" y="1156"/>
                      <a:pt x="396" y="1520"/>
                      <a:pt x="761" y="1520"/>
                    </a:cubicBezTo>
                    <a:cubicBezTo>
                      <a:pt x="1156" y="1520"/>
                      <a:pt x="1520" y="1156"/>
                      <a:pt x="1520" y="761"/>
                    </a:cubicBezTo>
                    <a:cubicBezTo>
                      <a:pt x="1520" y="335"/>
                      <a:pt x="1156" y="1"/>
                      <a:pt x="7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0"/>
              <p:cNvSpPr/>
              <p:nvPr/>
            </p:nvSpPr>
            <p:spPr>
              <a:xfrm>
                <a:off x="5445966" y="1917873"/>
                <a:ext cx="22383" cy="21548"/>
              </a:xfrm>
              <a:custGeom>
                <a:rect b="b" l="l" r="r" t="t"/>
                <a:pathLst>
                  <a:path extrusionOk="0" h="1522" w="1581">
                    <a:moveTo>
                      <a:pt x="790" y="0"/>
                    </a:moveTo>
                    <a:cubicBezTo>
                      <a:pt x="426" y="0"/>
                      <a:pt x="61" y="335"/>
                      <a:pt x="30" y="699"/>
                    </a:cubicBezTo>
                    <a:cubicBezTo>
                      <a:pt x="0" y="1094"/>
                      <a:pt x="334" y="1459"/>
                      <a:pt x="760" y="1520"/>
                    </a:cubicBezTo>
                    <a:cubicBezTo>
                      <a:pt x="778" y="1521"/>
                      <a:pt x="796" y="1522"/>
                      <a:pt x="814" y="1522"/>
                    </a:cubicBezTo>
                    <a:cubicBezTo>
                      <a:pt x="1216" y="1522"/>
                      <a:pt x="1550" y="1198"/>
                      <a:pt x="1550" y="790"/>
                    </a:cubicBezTo>
                    <a:cubicBezTo>
                      <a:pt x="1581" y="395"/>
                      <a:pt x="1216" y="31"/>
                      <a:pt x="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0"/>
              <p:cNvSpPr/>
              <p:nvPr/>
            </p:nvSpPr>
            <p:spPr>
              <a:xfrm>
                <a:off x="5683501" y="2216087"/>
                <a:ext cx="21534" cy="21562"/>
              </a:xfrm>
              <a:custGeom>
                <a:rect b="b" l="l" r="r" t="t"/>
                <a:pathLst>
                  <a:path extrusionOk="0" h="1523" w="1521">
                    <a:moveTo>
                      <a:pt x="760" y="0"/>
                    </a:moveTo>
                    <a:cubicBezTo>
                      <a:pt x="396" y="0"/>
                      <a:pt x="1" y="365"/>
                      <a:pt x="1" y="760"/>
                    </a:cubicBezTo>
                    <a:cubicBezTo>
                      <a:pt x="1" y="1155"/>
                      <a:pt x="335" y="1490"/>
                      <a:pt x="730" y="1520"/>
                    </a:cubicBezTo>
                    <a:cubicBezTo>
                      <a:pt x="748" y="1521"/>
                      <a:pt x="766" y="1522"/>
                      <a:pt x="784" y="1522"/>
                    </a:cubicBezTo>
                    <a:cubicBezTo>
                      <a:pt x="1186" y="1522"/>
                      <a:pt x="1520" y="1198"/>
                      <a:pt x="1520" y="791"/>
                    </a:cubicBezTo>
                    <a:cubicBezTo>
                      <a:pt x="1520" y="395"/>
                      <a:pt x="1186"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0"/>
              <p:cNvSpPr/>
              <p:nvPr/>
            </p:nvSpPr>
            <p:spPr>
              <a:xfrm>
                <a:off x="6139641" y="2361102"/>
                <a:ext cx="22397" cy="21534"/>
              </a:xfrm>
              <a:custGeom>
                <a:rect b="b" l="l" r="r" t="t"/>
                <a:pathLst>
                  <a:path extrusionOk="0" h="1521" w="1582">
                    <a:moveTo>
                      <a:pt x="761" y="1"/>
                    </a:moveTo>
                    <a:cubicBezTo>
                      <a:pt x="366" y="31"/>
                      <a:pt x="1" y="365"/>
                      <a:pt x="62" y="791"/>
                    </a:cubicBezTo>
                    <a:cubicBezTo>
                      <a:pt x="92" y="1156"/>
                      <a:pt x="427" y="1520"/>
                      <a:pt x="822" y="1520"/>
                    </a:cubicBezTo>
                    <a:cubicBezTo>
                      <a:pt x="1217" y="1520"/>
                      <a:pt x="1582" y="1156"/>
                      <a:pt x="1582" y="761"/>
                    </a:cubicBezTo>
                    <a:cubicBezTo>
                      <a:pt x="1521" y="335"/>
                      <a:pt x="1186" y="1"/>
                      <a:pt x="7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0"/>
              <p:cNvSpPr/>
              <p:nvPr/>
            </p:nvSpPr>
            <p:spPr>
              <a:xfrm>
                <a:off x="5600014" y="2137329"/>
                <a:ext cx="21534" cy="21562"/>
              </a:xfrm>
              <a:custGeom>
                <a:rect b="b" l="l" r="r" t="t"/>
                <a:pathLst>
                  <a:path extrusionOk="0" h="1523" w="1521">
                    <a:moveTo>
                      <a:pt x="761" y="1"/>
                    </a:moveTo>
                    <a:cubicBezTo>
                      <a:pt x="366" y="1"/>
                      <a:pt x="1" y="366"/>
                      <a:pt x="1" y="761"/>
                    </a:cubicBezTo>
                    <a:cubicBezTo>
                      <a:pt x="1" y="1126"/>
                      <a:pt x="366" y="1460"/>
                      <a:pt x="730" y="1521"/>
                    </a:cubicBezTo>
                    <a:cubicBezTo>
                      <a:pt x="748" y="1522"/>
                      <a:pt x="766" y="1523"/>
                      <a:pt x="784" y="1523"/>
                    </a:cubicBezTo>
                    <a:cubicBezTo>
                      <a:pt x="1186" y="1523"/>
                      <a:pt x="1521" y="1199"/>
                      <a:pt x="1521" y="791"/>
                    </a:cubicBezTo>
                    <a:cubicBezTo>
                      <a:pt x="1521" y="366"/>
                      <a:pt x="1186" y="1"/>
                      <a:pt x="7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0"/>
              <p:cNvSpPr/>
              <p:nvPr/>
            </p:nvSpPr>
            <p:spPr>
              <a:xfrm>
                <a:off x="5400351" y="1813731"/>
                <a:ext cx="21519" cy="21534"/>
              </a:xfrm>
              <a:custGeom>
                <a:rect b="b" l="l" r="r" t="t"/>
                <a:pathLst>
                  <a:path extrusionOk="0" h="1521" w="1520">
                    <a:moveTo>
                      <a:pt x="760" y="0"/>
                    </a:moveTo>
                    <a:cubicBezTo>
                      <a:pt x="365" y="0"/>
                      <a:pt x="0" y="365"/>
                      <a:pt x="0" y="760"/>
                    </a:cubicBezTo>
                    <a:cubicBezTo>
                      <a:pt x="0" y="1186"/>
                      <a:pt x="365" y="1520"/>
                      <a:pt x="790" y="1520"/>
                    </a:cubicBezTo>
                    <a:cubicBezTo>
                      <a:pt x="1155" y="1520"/>
                      <a:pt x="1520" y="1155"/>
                      <a:pt x="1520" y="760"/>
                    </a:cubicBezTo>
                    <a:cubicBezTo>
                      <a:pt x="1459" y="365"/>
                      <a:pt x="1125"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0"/>
              <p:cNvSpPr/>
              <p:nvPr/>
            </p:nvSpPr>
            <p:spPr>
              <a:xfrm>
                <a:off x="5376679" y="1583502"/>
                <a:ext cx="21534" cy="21534"/>
              </a:xfrm>
              <a:custGeom>
                <a:rect b="b" l="l" r="r" t="t"/>
                <a:pathLst>
                  <a:path extrusionOk="0" h="1521" w="1521">
                    <a:moveTo>
                      <a:pt x="699" y="1"/>
                    </a:moveTo>
                    <a:cubicBezTo>
                      <a:pt x="335" y="62"/>
                      <a:pt x="0" y="396"/>
                      <a:pt x="0" y="761"/>
                    </a:cubicBezTo>
                    <a:cubicBezTo>
                      <a:pt x="0" y="1156"/>
                      <a:pt x="335" y="1521"/>
                      <a:pt x="760" y="1521"/>
                    </a:cubicBezTo>
                    <a:cubicBezTo>
                      <a:pt x="1155" y="1521"/>
                      <a:pt x="1520" y="1186"/>
                      <a:pt x="1520" y="761"/>
                    </a:cubicBezTo>
                    <a:cubicBezTo>
                      <a:pt x="1520" y="396"/>
                      <a:pt x="1125" y="1"/>
                      <a:pt x="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0"/>
              <p:cNvSpPr/>
              <p:nvPr/>
            </p:nvSpPr>
            <p:spPr>
              <a:xfrm>
                <a:off x="5386575" y="1715619"/>
                <a:ext cx="22397" cy="21534"/>
              </a:xfrm>
              <a:custGeom>
                <a:rect b="b" l="l" r="r" t="t"/>
                <a:pathLst>
                  <a:path extrusionOk="0" h="1521" w="1582">
                    <a:moveTo>
                      <a:pt x="760" y="0"/>
                    </a:moveTo>
                    <a:cubicBezTo>
                      <a:pt x="365" y="0"/>
                      <a:pt x="0" y="365"/>
                      <a:pt x="61" y="791"/>
                    </a:cubicBezTo>
                    <a:cubicBezTo>
                      <a:pt x="92" y="1155"/>
                      <a:pt x="426" y="1520"/>
                      <a:pt x="821" y="1520"/>
                    </a:cubicBezTo>
                    <a:cubicBezTo>
                      <a:pt x="1216" y="1520"/>
                      <a:pt x="1581" y="1155"/>
                      <a:pt x="1581" y="760"/>
                    </a:cubicBezTo>
                    <a:cubicBezTo>
                      <a:pt x="1520" y="335"/>
                      <a:pt x="1186"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0"/>
              <p:cNvSpPr/>
              <p:nvPr/>
            </p:nvSpPr>
            <p:spPr>
              <a:xfrm>
                <a:off x="5889195" y="2318078"/>
                <a:ext cx="21534" cy="21519"/>
              </a:xfrm>
              <a:custGeom>
                <a:rect b="b" l="l" r="r" t="t"/>
                <a:pathLst>
                  <a:path extrusionOk="0" h="1520" w="1521">
                    <a:moveTo>
                      <a:pt x="761" y="0"/>
                    </a:moveTo>
                    <a:cubicBezTo>
                      <a:pt x="335" y="0"/>
                      <a:pt x="1" y="365"/>
                      <a:pt x="1" y="790"/>
                    </a:cubicBezTo>
                    <a:cubicBezTo>
                      <a:pt x="31" y="1155"/>
                      <a:pt x="365" y="1520"/>
                      <a:pt x="761" y="1520"/>
                    </a:cubicBezTo>
                    <a:cubicBezTo>
                      <a:pt x="1125" y="1520"/>
                      <a:pt x="1520" y="1155"/>
                      <a:pt x="1520" y="760"/>
                    </a:cubicBezTo>
                    <a:cubicBezTo>
                      <a:pt x="1520" y="334"/>
                      <a:pt x="1186" y="0"/>
                      <a:pt x="7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0"/>
              <p:cNvSpPr/>
              <p:nvPr/>
            </p:nvSpPr>
            <p:spPr>
              <a:xfrm>
                <a:off x="5518679" y="2060312"/>
                <a:ext cx="20245" cy="20344"/>
              </a:xfrm>
              <a:custGeom>
                <a:rect b="b" l="l" r="r" t="t"/>
                <a:pathLst>
                  <a:path extrusionOk="0" h="1437" w="1430">
                    <a:moveTo>
                      <a:pt x="700" y="0"/>
                    </a:moveTo>
                    <a:cubicBezTo>
                      <a:pt x="305" y="0"/>
                      <a:pt x="1" y="304"/>
                      <a:pt x="1" y="760"/>
                    </a:cubicBezTo>
                    <a:cubicBezTo>
                      <a:pt x="29" y="1149"/>
                      <a:pt x="260" y="1436"/>
                      <a:pt x="648" y="1436"/>
                    </a:cubicBezTo>
                    <a:cubicBezTo>
                      <a:pt x="684" y="1436"/>
                      <a:pt x="722" y="1434"/>
                      <a:pt x="761" y="1429"/>
                    </a:cubicBezTo>
                    <a:cubicBezTo>
                      <a:pt x="1186" y="1398"/>
                      <a:pt x="1430" y="1186"/>
                      <a:pt x="1430" y="730"/>
                    </a:cubicBezTo>
                    <a:cubicBezTo>
                      <a:pt x="1430" y="274"/>
                      <a:pt x="1156"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0"/>
              <p:cNvSpPr/>
              <p:nvPr/>
            </p:nvSpPr>
            <p:spPr>
              <a:xfrm>
                <a:off x="5493733" y="2022865"/>
                <a:ext cx="20231" cy="20670"/>
              </a:xfrm>
              <a:custGeom>
                <a:rect b="b" l="l" r="r" t="t"/>
                <a:pathLst>
                  <a:path extrusionOk="0" h="1460" w="1429">
                    <a:moveTo>
                      <a:pt x="730" y="1"/>
                    </a:moveTo>
                    <a:cubicBezTo>
                      <a:pt x="274" y="1"/>
                      <a:pt x="0" y="274"/>
                      <a:pt x="0" y="730"/>
                    </a:cubicBezTo>
                    <a:cubicBezTo>
                      <a:pt x="0" y="1186"/>
                      <a:pt x="274" y="1460"/>
                      <a:pt x="730" y="1460"/>
                    </a:cubicBezTo>
                    <a:cubicBezTo>
                      <a:pt x="1155" y="1429"/>
                      <a:pt x="1429" y="1156"/>
                      <a:pt x="1429" y="700"/>
                    </a:cubicBezTo>
                    <a:cubicBezTo>
                      <a:pt x="1398" y="244"/>
                      <a:pt x="1185"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0"/>
              <p:cNvSpPr/>
              <p:nvPr/>
            </p:nvSpPr>
            <p:spPr>
              <a:xfrm>
                <a:off x="5421856" y="1881715"/>
                <a:ext cx="20245" cy="20245"/>
              </a:xfrm>
              <a:custGeom>
                <a:rect b="b" l="l" r="r" t="t"/>
                <a:pathLst>
                  <a:path extrusionOk="0" h="1430" w="1430">
                    <a:moveTo>
                      <a:pt x="700" y="1"/>
                    </a:moveTo>
                    <a:cubicBezTo>
                      <a:pt x="244" y="1"/>
                      <a:pt x="1" y="244"/>
                      <a:pt x="31" y="761"/>
                    </a:cubicBezTo>
                    <a:cubicBezTo>
                      <a:pt x="31" y="1186"/>
                      <a:pt x="244" y="1430"/>
                      <a:pt x="700" y="1430"/>
                    </a:cubicBezTo>
                    <a:cubicBezTo>
                      <a:pt x="1126" y="1430"/>
                      <a:pt x="1430" y="1186"/>
                      <a:pt x="1430" y="730"/>
                    </a:cubicBezTo>
                    <a:cubicBezTo>
                      <a:pt x="1430" y="275"/>
                      <a:pt x="1156"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0"/>
              <p:cNvSpPr/>
              <p:nvPr/>
            </p:nvSpPr>
            <p:spPr>
              <a:xfrm>
                <a:off x="5467910" y="1985858"/>
                <a:ext cx="20670" cy="20670"/>
              </a:xfrm>
              <a:custGeom>
                <a:rect b="b" l="l" r="r" t="t"/>
                <a:pathLst>
                  <a:path extrusionOk="0" h="1460" w="1460">
                    <a:moveTo>
                      <a:pt x="760" y="1"/>
                    </a:moveTo>
                    <a:cubicBezTo>
                      <a:pt x="304" y="1"/>
                      <a:pt x="31" y="244"/>
                      <a:pt x="0" y="700"/>
                    </a:cubicBezTo>
                    <a:cubicBezTo>
                      <a:pt x="0" y="1125"/>
                      <a:pt x="274" y="1429"/>
                      <a:pt x="699" y="1460"/>
                    </a:cubicBezTo>
                    <a:cubicBezTo>
                      <a:pt x="1095" y="1460"/>
                      <a:pt x="1368" y="1277"/>
                      <a:pt x="1398" y="821"/>
                    </a:cubicBezTo>
                    <a:cubicBezTo>
                      <a:pt x="1459" y="365"/>
                      <a:pt x="1186" y="6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0"/>
              <p:cNvSpPr/>
              <p:nvPr/>
            </p:nvSpPr>
            <p:spPr>
              <a:xfrm>
                <a:off x="5740739" y="2260414"/>
                <a:ext cx="21095" cy="20231"/>
              </a:xfrm>
              <a:custGeom>
                <a:rect b="b" l="l" r="r" t="t"/>
                <a:pathLst>
                  <a:path extrusionOk="0" h="1429" w="1490">
                    <a:moveTo>
                      <a:pt x="760" y="0"/>
                    </a:moveTo>
                    <a:cubicBezTo>
                      <a:pt x="335" y="0"/>
                      <a:pt x="61" y="182"/>
                      <a:pt x="31" y="638"/>
                    </a:cubicBezTo>
                    <a:cubicBezTo>
                      <a:pt x="0" y="1094"/>
                      <a:pt x="274" y="1398"/>
                      <a:pt x="669" y="1429"/>
                    </a:cubicBezTo>
                    <a:cubicBezTo>
                      <a:pt x="1125" y="1429"/>
                      <a:pt x="1398" y="1216"/>
                      <a:pt x="1429" y="760"/>
                    </a:cubicBezTo>
                    <a:cubicBezTo>
                      <a:pt x="1490" y="304"/>
                      <a:pt x="1216"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0"/>
              <p:cNvSpPr/>
              <p:nvPr/>
            </p:nvSpPr>
            <p:spPr>
              <a:xfrm>
                <a:off x="5625837" y="2175172"/>
                <a:ext cx="20670" cy="20302"/>
              </a:xfrm>
              <a:custGeom>
                <a:rect b="b" l="l" r="r" t="t"/>
                <a:pathLst>
                  <a:path extrusionOk="0" h="1434" w="1460">
                    <a:moveTo>
                      <a:pt x="723" y="0"/>
                    </a:moveTo>
                    <a:cubicBezTo>
                      <a:pt x="305" y="0"/>
                      <a:pt x="29" y="269"/>
                      <a:pt x="1" y="702"/>
                    </a:cubicBezTo>
                    <a:cubicBezTo>
                      <a:pt x="1" y="1127"/>
                      <a:pt x="213" y="1371"/>
                      <a:pt x="669" y="1431"/>
                    </a:cubicBezTo>
                    <a:cubicBezTo>
                      <a:pt x="692" y="1433"/>
                      <a:pt x="715" y="1434"/>
                      <a:pt x="737" y="1434"/>
                    </a:cubicBezTo>
                    <a:cubicBezTo>
                      <a:pt x="1155" y="1434"/>
                      <a:pt x="1431" y="1167"/>
                      <a:pt x="1459" y="763"/>
                    </a:cubicBezTo>
                    <a:cubicBezTo>
                      <a:pt x="1459" y="307"/>
                      <a:pt x="1247" y="64"/>
                      <a:pt x="791" y="3"/>
                    </a:cubicBezTo>
                    <a:cubicBezTo>
                      <a:pt x="768" y="1"/>
                      <a:pt x="745" y="0"/>
                      <a:pt x="7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0"/>
              <p:cNvSpPr/>
              <p:nvPr/>
            </p:nvSpPr>
            <p:spPr>
              <a:xfrm>
                <a:off x="5366344" y="1647196"/>
                <a:ext cx="21109" cy="20231"/>
              </a:xfrm>
              <a:custGeom>
                <a:rect b="b" l="l" r="r" t="t"/>
                <a:pathLst>
                  <a:path extrusionOk="0" h="1429" w="1491">
                    <a:moveTo>
                      <a:pt x="761" y="0"/>
                    </a:moveTo>
                    <a:cubicBezTo>
                      <a:pt x="335" y="0"/>
                      <a:pt x="62" y="183"/>
                      <a:pt x="31" y="639"/>
                    </a:cubicBezTo>
                    <a:cubicBezTo>
                      <a:pt x="1" y="1095"/>
                      <a:pt x="274" y="1399"/>
                      <a:pt x="670" y="1429"/>
                    </a:cubicBezTo>
                    <a:cubicBezTo>
                      <a:pt x="1126" y="1429"/>
                      <a:pt x="1399" y="1216"/>
                      <a:pt x="1429" y="760"/>
                    </a:cubicBezTo>
                    <a:cubicBezTo>
                      <a:pt x="1490" y="335"/>
                      <a:pt x="1217" y="31"/>
                      <a:pt x="7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0"/>
              <p:cNvSpPr/>
              <p:nvPr/>
            </p:nvSpPr>
            <p:spPr>
              <a:xfrm>
                <a:off x="5381408" y="1746992"/>
                <a:ext cx="21109" cy="20712"/>
              </a:xfrm>
              <a:custGeom>
                <a:rect b="b" l="l" r="r" t="t"/>
                <a:pathLst>
                  <a:path extrusionOk="0" h="1463" w="1491">
                    <a:moveTo>
                      <a:pt x="723" y="1"/>
                    </a:moveTo>
                    <a:cubicBezTo>
                      <a:pt x="305" y="1"/>
                      <a:pt x="31" y="269"/>
                      <a:pt x="31" y="702"/>
                    </a:cubicBezTo>
                    <a:cubicBezTo>
                      <a:pt x="1" y="1158"/>
                      <a:pt x="244" y="1462"/>
                      <a:pt x="730" y="1462"/>
                    </a:cubicBezTo>
                    <a:cubicBezTo>
                      <a:pt x="1186" y="1462"/>
                      <a:pt x="1429" y="1189"/>
                      <a:pt x="1490" y="733"/>
                    </a:cubicBezTo>
                    <a:cubicBezTo>
                      <a:pt x="1490" y="277"/>
                      <a:pt x="1247" y="64"/>
                      <a:pt x="791" y="3"/>
                    </a:cubicBezTo>
                    <a:cubicBezTo>
                      <a:pt x="768" y="2"/>
                      <a:pt x="745" y="1"/>
                      <a:pt x="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0"/>
              <p:cNvSpPr/>
              <p:nvPr/>
            </p:nvSpPr>
            <p:spPr>
              <a:xfrm>
                <a:off x="5828516" y="2308139"/>
                <a:ext cx="20670" cy="20741"/>
              </a:xfrm>
              <a:custGeom>
                <a:rect b="b" l="l" r="r" t="t"/>
                <a:pathLst>
                  <a:path extrusionOk="0" h="1465" w="1460">
                    <a:moveTo>
                      <a:pt x="703" y="1"/>
                    </a:moveTo>
                    <a:cubicBezTo>
                      <a:pt x="308" y="1"/>
                      <a:pt x="30" y="298"/>
                      <a:pt x="1" y="732"/>
                    </a:cubicBezTo>
                    <a:cubicBezTo>
                      <a:pt x="31" y="1188"/>
                      <a:pt x="214" y="1401"/>
                      <a:pt x="670" y="1462"/>
                    </a:cubicBezTo>
                    <a:cubicBezTo>
                      <a:pt x="693" y="1463"/>
                      <a:pt x="715" y="1464"/>
                      <a:pt x="738" y="1464"/>
                    </a:cubicBezTo>
                    <a:cubicBezTo>
                      <a:pt x="1155" y="1464"/>
                      <a:pt x="1429" y="1196"/>
                      <a:pt x="1429" y="763"/>
                    </a:cubicBezTo>
                    <a:cubicBezTo>
                      <a:pt x="1460" y="307"/>
                      <a:pt x="1217" y="3"/>
                      <a:pt x="761" y="3"/>
                    </a:cubicBezTo>
                    <a:cubicBezTo>
                      <a:pt x="741" y="2"/>
                      <a:pt x="722" y="1"/>
                      <a:pt x="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0"/>
              <p:cNvSpPr/>
              <p:nvPr/>
            </p:nvSpPr>
            <p:spPr>
              <a:xfrm>
                <a:off x="5977849" y="2366270"/>
                <a:ext cx="20670" cy="19806"/>
              </a:xfrm>
              <a:custGeom>
                <a:rect b="b" l="l" r="r" t="t"/>
                <a:pathLst>
                  <a:path extrusionOk="0" h="1399" w="1460">
                    <a:moveTo>
                      <a:pt x="730" y="0"/>
                    </a:moveTo>
                    <a:cubicBezTo>
                      <a:pt x="304" y="0"/>
                      <a:pt x="0" y="335"/>
                      <a:pt x="31" y="760"/>
                    </a:cubicBezTo>
                    <a:cubicBezTo>
                      <a:pt x="31" y="1155"/>
                      <a:pt x="335" y="1399"/>
                      <a:pt x="760" y="1399"/>
                    </a:cubicBezTo>
                    <a:cubicBezTo>
                      <a:pt x="1186" y="1399"/>
                      <a:pt x="1459" y="1095"/>
                      <a:pt x="1459" y="699"/>
                    </a:cubicBezTo>
                    <a:cubicBezTo>
                      <a:pt x="1398" y="274"/>
                      <a:pt x="1155"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0"/>
              <p:cNvSpPr/>
              <p:nvPr/>
            </p:nvSpPr>
            <p:spPr>
              <a:xfrm>
                <a:off x="5945995" y="2360210"/>
                <a:ext cx="21109" cy="20274"/>
              </a:xfrm>
              <a:custGeom>
                <a:rect b="b" l="l" r="r" t="t"/>
                <a:pathLst>
                  <a:path extrusionOk="0" h="1432" w="1491">
                    <a:moveTo>
                      <a:pt x="706" y="1"/>
                    </a:moveTo>
                    <a:cubicBezTo>
                      <a:pt x="366" y="1"/>
                      <a:pt x="91" y="268"/>
                      <a:pt x="62" y="672"/>
                    </a:cubicBezTo>
                    <a:cubicBezTo>
                      <a:pt x="1" y="1127"/>
                      <a:pt x="305" y="1431"/>
                      <a:pt x="730" y="1431"/>
                    </a:cubicBezTo>
                    <a:cubicBezTo>
                      <a:pt x="1156" y="1431"/>
                      <a:pt x="1460" y="1158"/>
                      <a:pt x="1460" y="732"/>
                    </a:cubicBezTo>
                    <a:cubicBezTo>
                      <a:pt x="1490" y="307"/>
                      <a:pt x="1217" y="3"/>
                      <a:pt x="761" y="3"/>
                    </a:cubicBezTo>
                    <a:cubicBezTo>
                      <a:pt x="742" y="1"/>
                      <a:pt x="724" y="1"/>
                      <a:pt x="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0"/>
              <p:cNvSpPr/>
              <p:nvPr/>
            </p:nvSpPr>
            <p:spPr>
              <a:xfrm>
                <a:off x="5798403" y="2302150"/>
                <a:ext cx="19806" cy="20245"/>
              </a:xfrm>
              <a:custGeom>
                <a:rect b="b" l="l" r="r" t="t"/>
                <a:pathLst>
                  <a:path extrusionOk="0" h="1430" w="1399">
                    <a:moveTo>
                      <a:pt x="699" y="0"/>
                    </a:moveTo>
                    <a:cubicBezTo>
                      <a:pt x="304" y="0"/>
                      <a:pt x="0" y="304"/>
                      <a:pt x="0" y="730"/>
                    </a:cubicBezTo>
                    <a:cubicBezTo>
                      <a:pt x="0" y="1155"/>
                      <a:pt x="243" y="1429"/>
                      <a:pt x="669" y="1429"/>
                    </a:cubicBezTo>
                    <a:cubicBezTo>
                      <a:pt x="1064" y="1429"/>
                      <a:pt x="1368" y="1155"/>
                      <a:pt x="1398" y="730"/>
                    </a:cubicBezTo>
                    <a:cubicBezTo>
                      <a:pt x="1398" y="304"/>
                      <a:pt x="1125"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0"/>
              <p:cNvSpPr/>
              <p:nvPr/>
            </p:nvSpPr>
            <p:spPr>
              <a:xfrm>
                <a:off x="5652524" y="2213043"/>
                <a:ext cx="20231" cy="19835"/>
              </a:xfrm>
              <a:custGeom>
                <a:rect b="b" l="l" r="r" t="t"/>
                <a:pathLst>
                  <a:path extrusionOk="0" h="1401" w="1429">
                    <a:moveTo>
                      <a:pt x="789" y="0"/>
                    </a:moveTo>
                    <a:cubicBezTo>
                      <a:pt x="769" y="0"/>
                      <a:pt x="750" y="1"/>
                      <a:pt x="730" y="3"/>
                    </a:cubicBezTo>
                    <a:cubicBezTo>
                      <a:pt x="304" y="3"/>
                      <a:pt x="0" y="337"/>
                      <a:pt x="30" y="762"/>
                    </a:cubicBezTo>
                    <a:cubicBezTo>
                      <a:pt x="30" y="1127"/>
                      <a:pt x="334" y="1401"/>
                      <a:pt x="760" y="1401"/>
                    </a:cubicBezTo>
                    <a:cubicBezTo>
                      <a:pt x="1155" y="1401"/>
                      <a:pt x="1429" y="1097"/>
                      <a:pt x="1429" y="671"/>
                    </a:cubicBezTo>
                    <a:cubicBezTo>
                      <a:pt x="1429" y="267"/>
                      <a:pt x="1155" y="0"/>
                      <a:pt x="7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0"/>
              <p:cNvSpPr/>
              <p:nvPr/>
            </p:nvSpPr>
            <p:spPr>
              <a:xfrm>
                <a:off x="5569462" y="2133860"/>
                <a:ext cx="19806" cy="19835"/>
              </a:xfrm>
              <a:custGeom>
                <a:rect b="b" l="l" r="r" t="t"/>
                <a:pathLst>
                  <a:path extrusionOk="0" h="1401" w="1399">
                    <a:moveTo>
                      <a:pt x="758" y="1"/>
                    </a:moveTo>
                    <a:cubicBezTo>
                      <a:pt x="739" y="1"/>
                      <a:pt x="719" y="1"/>
                      <a:pt x="700" y="3"/>
                    </a:cubicBezTo>
                    <a:cubicBezTo>
                      <a:pt x="305" y="3"/>
                      <a:pt x="1" y="276"/>
                      <a:pt x="1" y="702"/>
                    </a:cubicBezTo>
                    <a:cubicBezTo>
                      <a:pt x="1" y="1158"/>
                      <a:pt x="305" y="1401"/>
                      <a:pt x="730" y="1401"/>
                    </a:cubicBezTo>
                    <a:cubicBezTo>
                      <a:pt x="1156" y="1401"/>
                      <a:pt x="1399" y="1097"/>
                      <a:pt x="1399" y="702"/>
                    </a:cubicBezTo>
                    <a:cubicBezTo>
                      <a:pt x="1399" y="296"/>
                      <a:pt x="1150" y="1"/>
                      <a:pt x="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0"/>
              <p:cNvSpPr/>
              <p:nvPr/>
            </p:nvSpPr>
            <p:spPr>
              <a:xfrm>
                <a:off x="5351720" y="1549085"/>
                <a:ext cx="19806" cy="20231"/>
              </a:xfrm>
              <a:custGeom>
                <a:rect b="b" l="l" r="r" t="t"/>
                <a:pathLst>
                  <a:path extrusionOk="0" h="1429" w="1399">
                    <a:moveTo>
                      <a:pt x="730" y="0"/>
                    </a:moveTo>
                    <a:cubicBezTo>
                      <a:pt x="274" y="0"/>
                      <a:pt x="0" y="304"/>
                      <a:pt x="0" y="730"/>
                    </a:cubicBezTo>
                    <a:cubicBezTo>
                      <a:pt x="0" y="1155"/>
                      <a:pt x="304" y="1429"/>
                      <a:pt x="730" y="1429"/>
                    </a:cubicBezTo>
                    <a:cubicBezTo>
                      <a:pt x="1125" y="1368"/>
                      <a:pt x="1399" y="1125"/>
                      <a:pt x="1399" y="699"/>
                    </a:cubicBezTo>
                    <a:cubicBezTo>
                      <a:pt x="1399" y="274"/>
                      <a:pt x="1155"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0"/>
              <p:cNvSpPr/>
              <p:nvPr/>
            </p:nvSpPr>
            <p:spPr>
              <a:xfrm>
                <a:off x="6103072" y="2388610"/>
                <a:ext cx="20670" cy="20302"/>
              </a:xfrm>
              <a:custGeom>
                <a:rect b="b" l="l" r="r" t="t"/>
                <a:pathLst>
                  <a:path extrusionOk="0" h="1434" w="1460">
                    <a:moveTo>
                      <a:pt x="706" y="1"/>
                    </a:moveTo>
                    <a:cubicBezTo>
                      <a:pt x="338" y="1"/>
                      <a:pt x="60" y="296"/>
                      <a:pt x="31" y="702"/>
                    </a:cubicBezTo>
                    <a:cubicBezTo>
                      <a:pt x="0" y="1097"/>
                      <a:pt x="274" y="1401"/>
                      <a:pt x="699" y="1432"/>
                    </a:cubicBezTo>
                    <a:cubicBezTo>
                      <a:pt x="720" y="1433"/>
                      <a:pt x="741" y="1434"/>
                      <a:pt x="762" y="1434"/>
                    </a:cubicBezTo>
                    <a:cubicBezTo>
                      <a:pt x="1183" y="1434"/>
                      <a:pt x="1459" y="1138"/>
                      <a:pt x="1459" y="732"/>
                    </a:cubicBezTo>
                    <a:cubicBezTo>
                      <a:pt x="1459" y="337"/>
                      <a:pt x="1186" y="3"/>
                      <a:pt x="760" y="3"/>
                    </a:cubicBezTo>
                    <a:cubicBezTo>
                      <a:pt x="742" y="2"/>
                      <a:pt x="724" y="1"/>
                      <a:pt x="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0"/>
              <p:cNvSpPr/>
              <p:nvPr/>
            </p:nvSpPr>
            <p:spPr>
              <a:xfrm>
                <a:off x="5364192" y="1494423"/>
                <a:ext cx="19821" cy="11666"/>
              </a:xfrm>
              <a:custGeom>
                <a:rect b="b" l="l" r="r" t="t"/>
                <a:pathLst>
                  <a:path extrusionOk="0" h="824" w="1400">
                    <a:moveTo>
                      <a:pt x="1" y="1"/>
                    </a:moveTo>
                    <a:lnTo>
                      <a:pt x="1" y="92"/>
                    </a:lnTo>
                    <a:cubicBezTo>
                      <a:pt x="1" y="518"/>
                      <a:pt x="274" y="822"/>
                      <a:pt x="639" y="822"/>
                    </a:cubicBezTo>
                    <a:cubicBezTo>
                      <a:pt x="661" y="823"/>
                      <a:pt x="682" y="824"/>
                      <a:pt x="703" y="824"/>
                    </a:cubicBezTo>
                    <a:cubicBezTo>
                      <a:pt x="1098" y="824"/>
                      <a:pt x="1399" y="557"/>
                      <a:pt x="1399" y="153"/>
                    </a:cubicBezTo>
                    <a:lnTo>
                      <a:pt x="13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0"/>
              <p:cNvSpPr/>
              <p:nvPr/>
            </p:nvSpPr>
            <p:spPr>
              <a:xfrm>
                <a:off x="5356448" y="1710027"/>
                <a:ext cx="20245" cy="19806"/>
              </a:xfrm>
              <a:custGeom>
                <a:rect b="b" l="l" r="r" t="t"/>
                <a:pathLst>
                  <a:path extrusionOk="0" h="1399" w="1430">
                    <a:moveTo>
                      <a:pt x="730" y="0"/>
                    </a:moveTo>
                    <a:cubicBezTo>
                      <a:pt x="305" y="0"/>
                      <a:pt x="1" y="274"/>
                      <a:pt x="1" y="669"/>
                    </a:cubicBezTo>
                    <a:cubicBezTo>
                      <a:pt x="1" y="1094"/>
                      <a:pt x="305" y="1398"/>
                      <a:pt x="730" y="1398"/>
                    </a:cubicBezTo>
                    <a:cubicBezTo>
                      <a:pt x="1156" y="1398"/>
                      <a:pt x="1429" y="1155"/>
                      <a:pt x="1429" y="730"/>
                    </a:cubicBezTo>
                    <a:cubicBezTo>
                      <a:pt x="1429" y="304"/>
                      <a:pt x="1125" y="31"/>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0"/>
              <p:cNvSpPr/>
              <p:nvPr/>
            </p:nvSpPr>
            <p:spPr>
              <a:xfrm>
                <a:off x="6072520" y="2382197"/>
                <a:ext cx="19806" cy="20259"/>
              </a:xfrm>
              <a:custGeom>
                <a:rect b="b" l="l" r="r" t="t"/>
                <a:pathLst>
                  <a:path extrusionOk="0" h="1431" w="1399">
                    <a:moveTo>
                      <a:pt x="730" y="0"/>
                    </a:moveTo>
                    <a:cubicBezTo>
                      <a:pt x="304" y="0"/>
                      <a:pt x="0" y="304"/>
                      <a:pt x="0" y="730"/>
                    </a:cubicBezTo>
                    <a:cubicBezTo>
                      <a:pt x="0" y="1155"/>
                      <a:pt x="274" y="1429"/>
                      <a:pt x="699" y="1429"/>
                    </a:cubicBezTo>
                    <a:cubicBezTo>
                      <a:pt x="716" y="1430"/>
                      <a:pt x="733" y="1431"/>
                      <a:pt x="749" y="1431"/>
                    </a:cubicBezTo>
                    <a:cubicBezTo>
                      <a:pt x="1092" y="1431"/>
                      <a:pt x="1369" y="1135"/>
                      <a:pt x="1398" y="730"/>
                    </a:cubicBezTo>
                    <a:cubicBezTo>
                      <a:pt x="1398" y="304"/>
                      <a:pt x="1155"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0"/>
              <p:cNvSpPr/>
              <p:nvPr/>
            </p:nvSpPr>
            <p:spPr>
              <a:xfrm>
                <a:off x="6233024" y="2379606"/>
                <a:ext cx="20245" cy="20274"/>
              </a:xfrm>
              <a:custGeom>
                <a:rect b="b" l="l" r="r" t="t"/>
                <a:pathLst>
                  <a:path extrusionOk="0" h="1432" w="1430">
                    <a:moveTo>
                      <a:pt x="761" y="1"/>
                    </a:moveTo>
                    <a:cubicBezTo>
                      <a:pt x="335" y="1"/>
                      <a:pt x="31" y="274"/>
                      <a:pt x="31" y="700"/>
                    </a:cubicBezTo>
                    <a:cubicBezTo>
                      <a:pt x="1" y="1064"/>
                      <a:pt x="244" y="1368"/>
                      <a:pt x="670" y="1429"/>
                    </a:cubicBezTo>
                    <a:cubicBezTo>
                      <a:pt x="691" y="1431"/>
                      <a:pt x="711" y="1431"/>
                      <a:pt x="732" y="1431"/>
                    </a:cubicBezTo>
                    <a:cubicBezTo>
                      <a:pt x="1153" y="1431"/>
                      <a:pt x="1429" y="1136"/>
                      <a:pt x="1429" y="730"/>
                    </a:cubicBezTo>
                    <a:cubicBezTo>
                      <a:pt x="1429" y="305"/>
                      <a:pt x="1156" y="1"/>
                      <a:pt x="7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0"/>
              <p:cNvSpPr/>
              <p:nvPr/>
            </p:nvSpPr>
            <p:spPr>
              <a:xfrm>
                <a:off x="6040241" y="2377001"/>
                <a:ext cx="20670" cy="19835"/>
              </a:xfrm>
              <a:custGeom>
                <a:rect b="b" l="l" r="r" t="t"/>
                <a:pathLst>
                  <a:path extrusionOk="0" h="1401" w="1460">
                    <a:moveTo>
                      <a:pt x="788" y="0"/>
                    </a:moveTo>
                    <a:cubicBezTo>
                      <a:pt x="769" y="0"/>
                      <a:pt x="750" y="1"/>
                      <a:pt x="730" y="2"/>
                    </a:cubicBezTo>
                    <a:cubicBezTo>
                      <a:pt x="305" y="2"/>
                      <a:pt x="1" y="337"/>
                      <a:pt x="31" y="762"/>
                    </a:cubicBezTo>
                    <a:cubicBezTo>
                      <a:pt x="31" y="1157"/>
                      <a:pt x="335" y="1400"/>
                      <a:pt x="760" y="1400"/>
                    </a:cubicBezTo>
                    <a:cubicBezTo>
                      <a:pt x="1186" y="1370"/>
                      <a:pt x="1460" y="1097"/>
                      <a:pt x="1460" y="701"/>
                    </a:cubicBezTo>
                    <a:cubicBezTo>
                      <a:pt x="1460" y="295"/>
                      <a:pt x="1183" y="0"/>
                      <a:pt x="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0"/>
              <p:cNvSpPr/>
              <p:nvPr/>
            </p:nvSpPr>
            <p:spPr>
              <a:xfrm>
                <a:off x="5357736" y="1518094"/>
                <a:ext cx="19821" cy="19806"/>
              </a:xfrm>
              <a:custGeom>
                <a:rect b="b" l="l" r="r" t="t"/>
                <a:pathLst>
                  <a:path extrusionOk="0" h="1399" w="1400">
                    <a:moveTo>
                      <a:pt x="730" y="1"/>
                    </a:moveTo>
                    <a:cubicBezTo>
                      <a:pt x="275" y="1"/>
                      <a:pt x="1" y="305"/>
                      <a:pt x="1" y="700"/>
                    </a:cubicBezTo>
                    <a:cubicBezTo>
                      <a:pt x="1" y="1125"/>
                      <a:pt x="305" y="1399"/>
                      <a:pt x="730" y="1399"/>
                    </a:cubicBezTo>
                    <a:cubicBezTo>
                      <a:pt x="1126" y="1368"/>
                      <a:pt x="1399" y="1095"/>
                      <a:pt x="1399" y="669"/>
                    </a:cubicBezTo>
                    <a:cubicBezTo>
                      <a:pt x="1399" y="244"/>
                      <a:pt x="1126"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0"/>
              <p:cNvSpPr/>
              <p:nvPr/>
            </p:nvSpPr>
            <p:spPr>
              <a:xfrm>
                <a:off x="5885330" y="2350343"/>
                <a:ext cx="20670" cy="19382"/>
              </a:xfrm>
              <a:custGeom>
                <a:rect b="b" l="l" r="r" t="t"/>
                <a:pathLst>
                  <a:path extrusionOk="0" h="1369" w="1460">
                    <a:moveTo>
                      <a:pt x="760" y="1"/>
                    </a:moveTo>
                    <a:cubicBezTo>
                      <a:pt x="304" y="1"/>
                      <a:pt x="0" y="305"/>
                      <a:pt x="31" y="700"/>
                    </a:cubicBezTo>
                    <a:cubicBezTo>
                      <a:pt x="31" y="1095"/>
                      <a:pt x="334" y="1369"/>
                      <a:pt x="760" y="1369"/>
                    </a:cubicBezTo>
                    <a:cubicBezTo>
                      <a:pt x="1186" y="1369"/>
                      <a:pt x="1459" y="1095"/>
                      <a:pt x="1429" y="669"/>
                    </a:cubicBezTo>
                    <a:cubicBezTo>
                      <a:pt x="1429" y="244"/>
                      <a:pt x="1186"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0"/>
              <p:cNvSpPr/>
              <p:nvPr/>
            </p:nvSpPr>
            <p:spPr>
              <a:xfrm>
                <a:off x="6201608" y="2374014"/>
                <a:ext cx="20670" cy="19806"/>
              </a:xfrm>
              <a:custGeom>
                <a:rect b="b" l="l" r="r" t="t"/>
                <a:pathLst>
                  <a:path extrusionOk="0" h="1399" w="1460">
                    <a:moveTo>
                      <a:pt x="730" y="0"/>
                    </a:moveTo>
                    <a:cubicBezTo>
                      <a:pt x="305" y="0"/>
                      <a:pt x="1" y="304"/>
                      <a:pt x="1" y="700"/>
                    </a:cubicBezTo>
                    <a:cubicBezTo>
                      <a:pt x="31" y="1125"/>
                      <a:pt x="305" y="1399"/>
                      <a:pt x="730" y="1399"/>
                    </a:cubicBezTo>
                    <a:cubicBezTo>
                      <a:pt x="1095" y="1399"/>
                      <a:pt x="1399" y="1125"/>
                      <a:pt x="1399" y="700"/>
                    </a:cubicBezTo>
                    <a:cubicBezTo>
                      <a:pt x="1460" y="274"/>
                      <a:pt x="1156"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0"/>
              <p:cNvSpPr/>
              <p:nvPr/>
            </p:nvSpPr>
            <p:spPr>
              <a:xfrm>
                <a:off x="5916745" y="2355935"/>
                <a:ext cx="20231" cy="20245"/>
              </a:xfrm>
              <a:custGeom>
                <a:rect b="b" l="l" r="r" t="t"/>
                <a:pathLst>
                  <a:path extrusionOk="0" h="1430" w="1429">
                    <a:moveTo>
                      <a:pt x="699" y="1"/>
                    </a:moveTo>
                    <a:cubicBezTo>
                      <a:pt x="304" y="1"/>
                      <a:pt x="0" y="366"/>
                      <a:pt x="30" y="761"/>
                    </a:cubicBezTo>
                    <a:cubicBezTo>
                      <a:pt x="30" y="1156"/>
                      <a:pt x="334" y="1429"/>
                      <a:pt x="760" y="1429"/>
                    </a:cubicBezTo>
                    <a:cubicBezTo>
                      <a:pt x="1155" y="1369"/>
                      <a:pt x="1429" y="1126"/>
                      <a:pt x="1429" y="700"/>
                    </a:cubicBezTo>
                    <a:cubicBezTo>
                      <a:pt x="1429" y="274"/>
                      <a:pt x="1125" y="1"/>
                      <a:pt x="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0"/>
              <p:cNvSpPr/>
              <p:nvPr/>
            </p:nvSpPr>
            <p:spPr>
              <a:xfrm>
                <a:off x="6009689" y="2372287"/>
                <a:ext cx="19806" cy="19821"/>
              </a:xfrm>
              <a:custGeom>
                <a:rect b="b" l="l" r="r" t="t"/>
                <a:pathLst>
                  <a:path extrusionOk="0" h="1400" w="1399">
                    <a:moveTo>
                      <a:pt x="730" y="1"/>
                    </a:moveTo>
                    <a:cubicBezTo>
                      <a:pt x="274" y="1"/>
                      <a:pt x="0" y="305"/>
                      <a:pt x="0" y="730"/>
                    </a:cubicBezTo>
                    <a:cubicBezTo>
                      <a:pt x="0" y="1126"/>
                      <a:pt x="304" y="1399"/>
                      <a:pt x="730" y="1399"/>
                    </a:cubicBezTo>
                    <a:cubicBezTo>
                      <a:pt x="1125" y="1399"/>
                      <a:pt x="1399" y="1095"/>
                      <a:pt x="1399" y="670"/>
                    </a:cubicBezTo>
                    <a:cubicBezTo>
                      <a:pt x="1399" y="244"/>
                      <a:pt x="1125"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0"/>
              <p:cNvSpPr/>
              <p:nvPr/>
            </p:nvSpPr>
            <p:spPr>
              <a:xfrm>
                <a:off x="5416264" y="1912706"/>
                <a:ext cx="19806" cy="20245"/>
              </a:xfrm>
              <a:custGeom>
                <a:rect b="b" l="l" r="r" t="t"/>
                <a:pathLst>
                  <a:path extrusionOk="0" h="1430" w="1399">
                    <a:moveTo>
                      <a:pt x="700" y="0"/>
                    </a:moveTo>
                    <a:cubicBezTo>
                      <a:pt x="274" y="0"/>
                      <a:pt x="1" y="304"/>
                      <a:pt x="1" y="700"/>
                    </a:cubicBezTo>
                    <a:cubicBezTo>
                      <a:pt x="1" y="1155"/>
                      <a:pt x="305" y="1429"/>
                      <a:pt x="730" y="1429"/>
                    </a:cubicBezTo>
                    <a:cubicBezTo>
                      <a:pt x="1125" y="1429"/>
                      <a:pt x="1399" y="1095"/>
                      <a:pt x="1399" y="700"/>
                    </a:cubicBezTo>
                    <a:cubicBezTo>
                      <a:pt x="1369" y="274"/>
                      <a:pt x="1095"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0"/>
              <p:cNvSpPr/>
              <p:nvPr/>
            </p:nvSpPr>
            <p:spPr>
              <a:xfrm>
                <a:off x="5766548" y="2295695"/>
                <a:ext cx="19821" cy="20245"/>
              </a:xfrm>
              <a:custGeom>
                <a:rect b="b" l="l" r="r" t="t"/>
                <a:pathLst>
                  <a:path extrusionOk="0" h="1430" w="1400">
                    <a:moveTo>
                      <a:pt x="730" y="1"/>
                    </a:moveTo>
                    <a:cubicBezTo>
                      <a:pt x="305" y="1"/>
                      <a:pt x="1" y="274"/>
                      <a:pt x="1" y="700"/>
                    </a:cubicBezTo>
                    <a:cubicBezTo>
                      <a:pt x="1" y="1125"/>
                      <a:pt x="305" y="1429"/>
                      <a:pt x="730" y="1429"/>
                    </a:cubicBezTo>
                    <a:cubicBezTo>
                      <a:pt x="1126" y="1429"/>
                      <a:pt x="1399" y="1156"/>
                      <a:pt x="1399" y="730"/>
                    </a:cubicBezTo>
                    <a:cubicBezTo>
                      <a:pt x="1399" y="365"/>
                      <a:pt x="1126" y="6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0"/>
              <p:cNvSpPr/>
              <p:nvPr/>
            </p:nvSpPr>
            <p:spPr>
              <a:xfrm>
                <a:off x="5441662" y="1949714"/>
                <a:ext cx="19806" cy="20245"/>
              </a:xfrm>
              <a:custGeom>
                <a:rect b="b" l="l" r="r" t="t"/>
                <a:pathLst>
                  <a:path extrusionOk="0" h="1430" w="1399">
                    <a:moveTo>
                      <a:pt x="730" y="0"/>
                    </a:moveTo>
                    <a:cubicBezTo>
                      <a:pt x="304" y="0"/>
                      <a:pt x="0" y="335"/>
                      <a:pt x="0" y="730"/>
                    </a:cubicBezTo>
                    <a:cubicBezTo>
                      <a:pt x="31" y="1155"/>
                      <a:pt x="304" y="1429"/>
                      <a:pt x="730" y="1429"/>
                    </a:cubicBezTo>
                    <a:cubicBezTo>
                      <a:pt x="1094" y="1429"/>
                      <a:pt x="1398" y="1155"/>
                      <a:pt x="1398" y="730"/>
                    </a:cubicBezTo>
                    <a:cubicBezTo>
                      <a:pt x="1398" y="335"/>
                      <a:pt x="1094" y="61"/>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0"/>
              <p:cNvSpPr/>
              <p:nvPr/>
            </p:nvSpPr>
            <p:spPr>
              <a:xfrm>
                <a:off x="5709324" y="2254383"/>
                <a:ext cx="20670" cy="19905"/>
              </a:xfrm>
              <a:custGeom>
                <a:rect b="b" l="l" r="r" t="t"/>
                <a:pathLst>
                  <a:path extrusionOk="0" h="1406" w="1460">
                    <a:moveTo>
                      <a:pt x="760" y="1"/>
                    </a:moveTo>
                    <a:cubicBezTo>
                      <a:pt x="365" y="1"/>
                      <a:pt x="61" y="274"/>
                      <a:pt x="31" y="700"/>
                    </a:cubicBezTo>
                    <a:cubicBezTo>
                      <a:pt x="0" y="1064"/>
                      <a:pt x="274" y="1368"/>
                      <a:pt x="699" y="1399"/>
                    </a:cubicBezTo>
                    <a:cubicBezTo>
                      <a:pt x="736" y="1404"/>
                      <a:pt x="771" y="1406"/>
                      <a:pt x="805" y="1406"/>
                    </a:cubicBezTo>
                    <a:cubicBezTo>
                      <a:pt x="1202" y="1406"/>
                      <a:pt x="1459" y="1094"/>
                      <a:pt x="1459" y="730"/>
                    </a:cubicBezTo>
                    <a:cubicBezTo>
                      <a:pt x="1459" y="304"/>
                      <a:pt x="1186"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0"/>
              <p:cNvSpPr/>
              <p:nvPr/>
            </p:nvSpPr>
            <p:spPr>
              <a:xfrm>
                <a:off x="5360752" y="1679036"/>
                <a:ext cx="20245" cy="19806"/>
              </a:xfrm>
              <a:custGeom>
                <a:rect b="b" l="l" r="r" t="t"/>
                <a:pathLst>
                  <a:path extrusionOk="0" h="1399" w="1430">
                    <a:moveTo>
                      <a:pt x="730" y="1"/>
                    </a:moveTo>
                    <a:cubicBezTo>
                      <a:pt x="305" y="1"/>
                      <a:pt x="1" y="244"/>
                      <a:pt x="1" y="669"/>
                    </a:cubicBezTo>
                    <a:cubicBezTo>
                      <a:pt x="1" y="1095"/>
                      <a:pt x="305" y="1399"/>
                      <a:pt x="730" y="1399"/>
                    </a:cubicBezTo>
                    <a:cubicBezTo>
                      <a:pt x="1156" y="1399"/>
                      <a:pt x="1429" y="1125"/>
                      <a:pt x="1429" y="700"/>
                    </a:cubicBezTo>
                    <a:cubicBezTo>
                      <a:pt x="1429" y="305"/>
                      <a:pt x="1156"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0"/>
              <p:cNvSpPr/>
              <p:nvPr/>
            </p:nvSpPr>
            <p:spPr>
              <a:xfrm>
                <a:off x="5596574" y="2169608"/>
                <a:ext cx="19806" cy="19835"/>
              </a:xfrm>
              <a:custGeom>
                <a:rect b="b" l="l" r="r" t="t"/>
                <a:pathLst>
                  <a:path extrusionOk="0" h="1401" w="1399">
                    <a:moveTo>
                      <a:pt x="669" y="1"/>
                    </a:moveTo>
                    <a:cubicBezTo>
                      <a:pt x="244" y="1"/>
                      <a:pt x="1" y="305"/>
                      <a:pt x="31" y="669"/>
                    </a:cubicBezTo>
                    <a:cubicBezTo>
                      <a:pt x="31" y="1104"/>
                      <a:pt x="308" y="1401"/>
                      <a:pt x="703" y="1401"/>
                    </a:cubicBezTo>
                    <a:cubicBezTo>
                      <a:pt x="722" y="1401"/>
                      <a:pt x="741" y="1400"/>
                      <a:pt x="760" y="1399"/>
                    </a:cubicBezTo>
                    <a:cubicBezTo>
                      <a:pt x="1125" y="1399"/>
                      <a:pt x="1399" y="1095"/>
                      <a:pt x="1399" y="669"/>
                    </a:cubicBezTo>
                    <a:cubicBezTo>
                      <a:pt x="1368" y="244"/>
                      <a:pt x="1095" y="1"/>
                      <a:pt x="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0"/>
              <p:cNvSpPr/>
              <p:nvPr/>
            </p:nvSpPr>
            <p:spPr>
              <a:xfrm>
                <a:off x="5543639" y="2096329"/>
                <a:ext cx="20670" cy="19934"/>
              </a:xfrm>
              <a:custGeom>
                <a:rect b="b" l="l" r="r" t="t"/>
                <a:pathLst>
                  <a:path extrusionOk="0" h="1408" w="1460">
                    <a:moveTo>
                      <a:pt x="661" y="1"/>
                    </a:moveTo>
                    <a:cubicBezTo>
                      <a:pt x="342" y="1"/>
                      <a:pt x="89" y="262"/>
                      <a:pt x="62" y="648"/>
                    </a:cubicBezTo>
                    <a:cubicBezTo>
                      <a:pt x="1" y="1104"/>
                      <a:pt x="305" y="1408"/>
                      <a:pt x="730" y="1408"/>
                    </a:cubicBezTo>
                    <a:cubicBezTo>
                      <a:pt x="1156" y="1408"/>
                      <a:pt x="1460" y="1134"/>
                      <a:pt x="1460" y="708"/>
                    </a:cubicBezTo>
                    <a:cubicBezTo>
                      <a:pt x="1460" y="313"/>
                      <a:pt x="1186" y="40"/>
                      <a:pt x="761" y="9"/>
                    </a:cubicBezTo>
                    <a:cubicBezTo>
                      <a:pt x="727" y="4"/>
                      <a:pt x="693" y="1"/>
                      <a:pt x="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0"/>
              <p:cNvSpPr/>
              <p:nvPr/>
            </p:nvSpPr>
            <p:spPr>
              <a:xfrm>
                <a:off x="5396471" y="1845543"/>
                <a:ext cx="20245" cy="19835"/>
              </a:xfrm>
              <a:custGeom>
                <a:rect b="b" l="l" r="r" t="t"/>
                <a:pathLst>
                  <a:path extrusionOk="0" h="1401" w="1430">
                    <a:moveTo>
                      <a:pt x="697" y="1"/>
                    </a:moveTo>
                    <a:cubicBezTo>
                      <a:pt x="678" y="1"/>
                      <a:pt x="659" y="1"/>
                      <a:pt x="639" y="3"/>
                    </a:cubicBezTo>
                    <a:cubicBezTo>
                      <a:pt x="274" y="3"/>
                      <a:pt x="1" y="307"/>
                      <a:pt x="1" y="732"/>
                    </a:cubicBezTo>
                    <a:cubicBezTo>
                      <a:pt x="1" y="1158"/>
                      <a:pt x="305" y="1401"/>
                      <a:pt x="700" y="1401"/>
                    </a:cubicBezTo>
                    <a:cubicBezTo>
                      <a:pt x="1125" y="1401"/>
                      <a:pt x="1429" y="1158"/>
                      <a:pt x="1399" y="702"/>
                    </a:cubicBezTo>
                    <a:cubicBezTo>
                      <a:pt x="1399" y="296"/>
                      <a:pt x="1095" y="1"/>
                      <a:pt x="6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0"/>
              <p:cNvSpPr/>
              <p:nvPr/>
            </p:nvSpPr>
            <p:spPr>
              <a:xfrm>
                <a:off x="5375816" y="1777148"/>
                <a:ext cx="19806" cy="20245"/>
              </a:xfrm>
              <a:custGeom>
                <a:rect b="b" l="l" r="r" t="t"/>
                <a:pathLst>
                  <a:path extrusionOk="0" h="1430" w="1399">
                    <a:moveTo>
                      <a:pt x="730" y="1"/>
                    </a:moveTo>
                    <a:cubicBezTo>
                      <a:pt x="305" y="1"/>
                      <a:pt x="1" y="305"/>
                      <a:pt x="1" y="730"/>
                    </a:cubicBezTo>
                    <a:cubicBezTo>
                      <a:pt x="1" y="1156"/>
                      <a:pt x="274" y="1429"/>
                      <a:pt x="700" y="1429"/>
                    </a:cubicBezTo>
                    <a:cubicBezTo>
                      <a:pt x="1125" y="1429"/>
                      <a:pt x="1368" y="1156"/>
                      <a:pt x="1399" y="730"/>
                    </a:cubicBezTo>
                    <a:cubicBezTo>
                      <a:pt x="1399" y="305"/>
                      <a:pt x="1156"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0"/>
              <p:cNvSpPr/>
              <p:nvPr/>
            </p:nvSpPr>
            <p:spPr>
              <a:xfrm>
                <a:off x="5349992" y="1741867"/>
                <a:ext cx="20245" cy="19835"/>
              </a:xfrm>
              <a:custGeom>
                <a:rect b="b" l="l" r="r" t="t"/>
                <a:pathLst>
                  <a:path extrusionOk="0" h="1401" w="1430">
                    <a:moveTo>
                      <a:pt x="730" y="0"/>
                    </a:moveTo>
                    <a:cubicBezTo>
                      <a:pt x="366" y="0"/>
                      <a:pt x="1" y="304"/>
                      <a:pt x="62" y="730"/>
                    </a:cubicBezTo>
                    <a:cubicBezTo>
                      <a:pt x="62" y="1125"/>
                      <a:pt x="305" y="1368"/>
                      <a:pt x="700" y="1399"/>
                    </a:cubicBezTo>
                    <a:cubicBezTo>
                      <a:pt x="715" y="1400"/>
                      <a:pt x="731" y="1401"/>
                      <a:pt x="746" y="1401"/>
                    </a:cubicBezTo>
                    <a:cubicBezTo>
                      <a:pt x="1095" y="1401"/>
                      <a:pt x="1429" y="1079"/>
                      <a:pt x="1429" y="730"/>
                    </a:cubicBezTo>
                    <a:cubicBezTo>
                      <a:pt x="1429" y="335"/>
                      <a:pt x="1126" y="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0"/>
              <p:cNvSpPr/>
              <p:nvPr/>
            </p:nvSpPr>
            <p:spPr>
              <a:xfrm>
                <a:off x="5735147" y="2290527"/>
                <a:ext cx="20231" cy="19835"/>
              </a:xfrm>
              <a:custGeom>
                <a:rect b="b" l="l" r="r" t="t"/>
                <a:pathLst>
                  <a:path extrusionOk="0" h="1401" w="1429">
                    <a:moveTo>
                      <a:pt x="730" y="1"/>
                    </a:moveTo>
                    <a:cubicBezTo>
                      <a:pt x="365" y="1"/>
                      <a:pt x="0" y="335"/>
                      <a:pt x="61" y="730"/>
                    </a:cubicBezTo>
                    <a:cubicBezTo>
                      <a:pt x="61" y="1125"/>
                      <a:pt x="274" y="1369"/>
                      <a:pt x="699" y="1399"/>
                    </a:cubicBezTo>
                    <a:cubicBezTo>
                      <a:pt x="715" y="1400"/>
                      <a:pt x="730" y="1401"/>
                      <a:pt x="746" y="1401"/>
                    </a:cubicBezTo>
                    <a:cubicBezTo>
                      <a:pt x="1094" y="1401"/>
                      <a:pt x="1429" y="1079"/>
                      <a:pt x="1429" y="730"/>
                    </a:cubicBezTo>
                    <a:cubicBezTo>
                      <a:pt x="1429" y="335"/>
                      <a:pt x="1064"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0"/>
              <p:cNvSpPr/>
              <p:nvPr/>
            </p:nvSpPr>
            <p:spPr>
              <a:xfrm>
                <a:off x="5621958" y="2207026"/>
                <a:ext cx="19821" cy="19396"/>
              </a:xfrm>
              <a:custGeom>
                <a:rect b="b" l="l" r="r" t="t"/>
                <a:pathLst>
                  <a:path extrusionOk="0" h="1370" w="1400">
                    <a:moveTo>
                      <a:pt x="713" y="0"/>
                    </a:moveTo>
                    <a:cubicBezTo>
                      <a:pt x="698" y="0"/>
                      <a:pt x="684" y="1"/>
                      <a:pt x="670" y="2"/>
                    </a:cubicBezTo>
                    <a:cubicBezTo>
                      <a:pt x="305" y="32"/>
                      <a:pt x="62" y="276"/>
                      <a:pt x="31" y="671"/>
                    </a:cubicBezTo>
                    <a:cubicBezTo>
                      <a:pt x="1" y="1035"/>
                      <a:pt x="335" y="1370"/>
                      <a:pt x="700" y="1370"/>
                    </a:cubicBezTo>
                    <a:cubicBezTo>
                      <a:pt x="1095" y="1370"/>
                      <a:pt x="1399" y="1035"/>
                      <a:pt x="1399" y="640"/>
                    </a:cubicBezTo>
                    <a:cubicBezTo>
                      <a:pt x="1399" y="320"/>
                      <a:pt x="1037" y="0"/>
                      <a:pt x="7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0"/>
              <p:cNvSpPr/>
              <p:nvPr/>
            </p:nvSpPr>
            <p:spPr>
              <a:xfrm>
                <a:off x="5487278" y="2054253"/>
                <a:ext cx="20670" cy="19835"/>
              </a:xfrm>
              <a:custGeom>
                <a:rect b="b" l="l" r="r" t="t"/>
                <a:pathLst>
                  <a:path extrusionOk="0" h="1401" w="1460">
                    <a:moveTo>
                      <a:pt x="714" y="1"/>
                    </a:moveTo>
                    <a:cubicBezTo>
                      <a:pt x="365" y="1"/>
                      <a:pt x="30" y="323"/>
                      <a:pt x="30" y="702"/>
                    </a:cubicBezTo>
                    <a:cubicBezTo>
                      <a:pt x="0" y="1066"/>
                      <a:pt x="334" y="1401"/>
                      <a:pt x="730" y="1401"/>
                    </a:cubicBezTo>
                    <a:cubicBezTo>
                      <a:pt x="1094" y="1401"/>
                      <a:pt x="1459" y="1066"/>
                      <a:pt x="1459" y="702"/>
                    </a:cubicBezTo>
                    <a:cubicBezTo>
                      <a:pt x="1398" y="276"/>
                      <a:pt x="1186" y="33"/>
                      <a:pt x="760" y="3"/>
                    </a:cubicBezTo>
                    <a:cubicBezTo>
                      <a:pt x="745" y="1"/>
                      <a:pt x="729"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0"/>
              <p:cNvSpPr/>
              <p:nvPr/>
            </p:nvSpPr>
            <p:spPr>
              <a:xfrm>
                <a:off x="5368935" y="1808563"/>
                <a:ext cx="20670" cy="19835"/>
              </a:xfrm>
              <a:custGeom>
                <a:rect b="b" l="l" r="r" t="t"/>
                <a:pathLst>
                  <a:path extrusionOk="0" h="1401" w="1460">
                    <a:moveTo>
                      <a:pt x="730" y="1"/>
                    </a:moveTo>
                    <a:cubicBezTo>
                      <a:pt x="304" y="31"/>
                      <a:pt x="91" y="274"/>
                      <a:pt x="31" y="669"/>
                    </a:cubicBezTo>
                    <a:cubicBezTo>
                      <a:pt x="0" y="1065"/>
                      <a:pt x="335" y="1399"/>
                      <a:pt x="730" y="1399"/>
                    </a:cubicBezTo>
                    <a:cubicBezTo>
                      <a:pt x="745" y="1400"/>
                      <a:pt x="761" y="1401"/>
                      <a:pt x="776" y="1401"/>
                    </a:cubicBezTo>
                    <a:cubicBezTo>
                      <a:pt x="1125" y="1401"/>
                      <a:pt x="1459" y="1079"/>
                      <a:pt x="1459" y="730"/>
                    </a:cubicBezTo>
                    <a:cubicBezTo>
                      <a:pt x="1459" y="335"/>
                      <a:pt x="1095"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0"/>
              <p:cNvSpPr/>
              <p:nvPr/>
            </p:nvSpPr>
            <p:spPr>
              <a:xfrm>
                <a:off x="5678333" y="2248763"/>
                <a:ext cx="20245" cy="19835"/>
              </a:xfrm>
              <a:custGeom>
                <a:rect b="b" l="l" r="r" t="t"/>
                <a:pathLst>
                  <a:path extrusionOk="0" h="1401" w="1430">
                    <a:moveTo>
                      <a:pt x="716" y="1"/>
                    </a:moveTo>
                    <a:cubicBezTo>
                      <a:pt x="700" y="1"/>
                      <a:pt x="685" y="1"/>
                      <a:pt x="669" y="2"/>
                    </a:cubicBezTo>
                    <a:cubicBezTo>
                      <a:pt x="305" y="63"/>
                      <a:pt x="62" y="276"/>
                      <a:pt x="31" y="701"/>
                    </a:cubicBezTo>
                    <a:cubicBezTo>
                      <a:pt x="1" y="1036"/>
                      <a:pt x="335" y="1401"/>
                      <a:pt x="730" y="1401"/>
                    </a:cubicBezTo>
                    <a:cubicBezTo>
                      <a:pt x="1095" y="1401"/>
                      <a:pt x="1429" y="1036"/>
                      <a:pt x="1399" y="701"/>
                    </a:cubicBezTo>
                    <a:cubicBezTo>
                      <a:pt x="1399" y="351"/>
                      <a:pt x="1090" y="1"/>
                      <a:pt x="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0"/>
              <p:cNvSpPr/>
              <p:nvPr/>
            </p:nvSpPr>
            <p:spPr>
              <a:xfrm>
                <a:off x="5340960" y="1611477"/>
                <a:ext cx="20670" cy="19920"/>
              </a:xfrm>
              <a:custGeom>
                <a:rect b="b" l="l" r="r" t="t"/>
                <a:pathLst>
                  <a:path extrusionOk="0" h="1407" w="1460">
                    <a:moveTo>
                      <a:pt x="760" y="1"/>
                    </a:moveTo>
                    <a:cubicBezTo>
                      <a:pt x="335" y="61"/>
                      <a:pt x="122" y="274"/>
                      <a:pt x="31" y="639"/>
                    </a:cubicBezTo>
                    <a:cubicBezTo>
                      <a:pt x="1" y="1034"/>
                      <a:pt x="305" y="1368"/>
                      <a:pt x="700" y="1399"/>
                    </a:cubicBezTo>
                    <a:cubicBezTo>
                      <a:pt x="731" y="1404"/>
                      <a:pt x="762" y="1406"/>
                      <a:pt x="793" y="1406"/>
                    </a:cubicBezTo>
                    <a:cubicBezTo>
                      <a:pt x="1120" y="1406"/>
                      <a:pt x="1404" y="1122"/>
                      <a:pt x="1460" y="760"/>
                    </a:cubicBezTo>
                    <a:cubicBezTo>
                      <a:pt x="1460" y="396"/>
                      <a:pt x="1156"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0"/>
              <p:cNvSpPr/>
              <p:nvPr/>
            </p:nvSpPr>
            <p:spPr>
              <a:xfrm>
                <a:off x="5538046" y="2127843"/>
                <a:ext cx="20670" cy="20259"/>
              </a:xfrm>
              <a:custGeom>
                <a:rect b="b" l="l" r="r" t="t"/>
                <a:pathLst>
                  <a:path extrusionOk="0" h="1431" w="1460">
                    <a:moveTo>
                      <a:pt x="737" y="0"/>
                    </a:moveTo>
                    <a:cubicBezTo>
                      <a:pt x="366" y="0"/>
                      <a:pt x="60" y="294"/>
                      <a:pt x="31" y="671"/>
                    </a:cubicBezTo>
                    <a:cubicBezTo>
                      <a:pt x="1" y="1036"/>
                      <a:pt x="335" y="1370"/>
                      <a:pt x="700" y="1431"/>
                    </a:cubicBezTo>
                    <a:cubicBezTo>
                      <a:pt x="1125" y="1370"/>
                      <a:pt x="1338" y="1157"/>
                      <a:pt x="1429" y="762"/>
                    </a:cubicBezTo>
                    <a:cubicBezTo>
                      <a:pt x="1460" y="397"/>
                      <a:pt x="1156" y="63"/>
                      <a:pt x="791" y="2"/>
                    </a:cubicBezTo>
                    <a:cubicBezTo>
                      <a:pt x="773" y="1"/>
                      <a:pt x="755" y="0"/>
                      <a:pt x="7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0"/>
              <p:cNvSpPr/>
              <p:nvPr/>
            </p:nvSpPr>
            <p:spPr>
              <a:xfrm>
                <a:off x="5346991" y="1580500"/>
                <a:ext cx="20231" cy="19806"/>
              </a:xfrm>
              <a:custGeom>
                <a:rect b="b" l="l" r="r" t="t"/>
                <a:pathLst>
                  <a:path extrusionOk="0" h="1399" w="1429">
                    <a:moveTo>
                      <a:pt x="760" y="0"/>
                    </a:moveTo>
                    <a:cubicBezTo>
                      <a:pt x="365" y="0"/>
                      <a:pt x="122" y="213"/>
                      <a:pt x="61" y="638"/>
                    </a:cubicBezTo>
                    <a:cubicBezTo>
                      <a:pt x="0" y="1034"/>
                      <a:pt x="334" y="1398"/>
                      <a:pt x="730" y="1398"/>
                    </a:cubicBezTo>
                    <a:cubicBezTo>
                      <a:pt x="1094" y="1398"/>
                      <a:pt x="1429" y="1094"/>
                      <a:pt x="1429" y="730"/>
                    </a:cubicBezTo>
                    <a:cubicBezTo>
                      <a:pt x="1429" y="334"/>
                      <a:pt x="1094"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0"/>
              <p:cNvSpPr/>
              <p:nvPr/>
            </p:nvSpPr>
            <p:spPr>
              <a:xfrm>
                <a:off x="5822924" y="2338295"/>
                <a:ext cx="19806" cy="19410"/>
              </a:xfrm>
              <a:custGeom>
                <a:rect b="b" l="l" r="r" t="t"/>
                <a:pathLst>
                  <a:path extrusionOk="0" h="1371" w="1399">
                    <a:moveTo>
                      <a:pt x="700" y="1"/>
                    </a:moveTo>
                    <a:cubicBezTo>
                      <a:pt x="305" y="1"/>
                      <a:pt x="1" y="335"/>
                      <a:pt x="31" y="730"/>
                    </a:cubicBezTo>
                    <a:cubicBezTo>
                      <a:pt x="92" y="1095"/>
                      <a:pt x="305" y="1338"/>
                      <a:pt x="730" y="1368"/>
                    </a:cubicBezTo>
                    <a:cubicBezTo>
                      <a:pt x="744" y="1370"/>
                      <a:pt x="759" y="1370"/>
                      <a:pt x="773" y="1370"/>
                    </a:cubicBezTo>
                    <a:cubicBezTo>
                      <a:pt x="1092" y="1370"/>
                      <a:pt x="1399" y="1049"/>
                      <a:pt x="1399" y="700"/>
                    </a:cubicBezTo>
                    <a:cubicBezTo>
                      <a:pt x="1399" y="305"/>
                      <a:pt x="1065"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0"/>
              <p:cNvSpPr/>
              <p:nvPr/>
            </p:nvSpPr>
            <p:spPr>
              <a:xfrm>
                <a:off x="6166328" y="2399384"/>
                <a:ext cx="19806" cy="19835"/>
              </a:xfrm>
              <a:custGeom>
                <a:rect b="b" l="l" r="r" t="t"/>
                <a:pathLst>
                  <a:path extrusionOk="0" h="1401" w="1399">
                    <a:moveTo>
                      <a:pt x="715" y="0"/>
                    </a:moveTo>
                    <a:cubicBezTo>
                      <a:pt x="700" y="0"/>
                      <a:pt x="685" y="1"/>
                      <a:pt x="669" y="2"/>
                    </a:cubicBezTo>
                    <a:cubicBezTo>
                      <a:pt x="304" y="63"/>
                      <a:pt x="61" y="275"/>
                      <a:pt x="31" y="701"/>
                    </a:cubicBezTo>
                    <a:cubicBezTo>
                      <a:pt x="1" y="1035"/>
                      <a:pt x="335" y="1400"/>
                      <a:pt x="700" y="1400"/>
                    </a:cubicBezTo>
                    <a:cubicBezTo>
                      <a:pt x="1095" y="1400"/>
                      <a:pt x="1399" y="1035"/>
                      <a:pt x="1399" y="701"/>
                    </a:cubicBezTo>
                    <a:cubicBezTo>
                      <a:pt x="1399" y="350"/>
                      <a:pt x="1090" y="0"/>
                      <a:pt x="7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0"/>
              <p:cNvSpPr/>
              <p:nvPr/>
            </p:nvSpPr>
            <p:spPr>
              <a:xfrm>
                <a:off x="6134912" y="2393282"/>
                <a:ext cx="19806" cy="19905"/>
              </a:xfrm>
              <a:custGeom>
                <a:rect b="b" l="l" r="r" t="t"/>
                <a:pathLst>
                  <a:path extrusionOk="0" h="1406" w="1399">
                    <a:moveTo>
                      <a:pt x="774" y="1"/>
                    </a:moveTo>
                    <a:cubicBezTo>
                      <a:pt x="749" y="1"/>
                      <a:pt x="725" y="3"/>
                      <a:pt x="700" y="7"/>
                    </a:cubicBezTo>
                    <a:cubicBezTo>
                      <a:pt x="305" y="38"/>
                      <a:pt x="92" y="250"/>
                      <a:pt x="31" y="676"/>
                    </a:cubicBezTo>
                    <a:cubicBezTo>
                      <a:pt x="1" y="1071"/>
                      <a:pt x="335" y="1405"/>
                      <a:pt x="730" y="1405"/>
                    </a:cubicBezTo>
                    <a:cubicBezTo>
                      <a:pt x="1095" y="1405"/>
                      <a:pt x="1399" y="1071"/>
                      <a:pt x="1399" y="676"/>
                    </a:cubicBezTo>
                    <a:cubicBezTo>
                      <a:pt x="1371" y="338"/>
                      <a:pt x="1082" y="1"/>
                      <a:pt x="7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0"/>
              <p:cNvSpPr/>
              <p:nvPr/>
            </p:nvSpPr>
            <p:spPr>
              <a:xfrm>
                <a:off x="5513087" y="2092549"/>
                <a:ext cx="19821" cy="19410"/>
              </a:xfrm>
              <a:custGeom>
                <a:rect b="b" l="l" r="r" t="t"/>
                <a:pathLst>
                  <a:path extrusionOk="0" h="1371" w="1400">
                    <a:moveTo>
                      <a:pt x="710" y="1"/>
                    </a:moveTo>
                    <a:cubicBezTo>
                      <a:pt x="363" y="1"/>
                      <a:pt x="30" y="293"/>
                      <a:pt x="1" y="641"/>
                    </a:cubicBezTo>
                    <a:cubicBezTo>
                      <a:pt x="1" y="1036"/>
                      <a:pt x="305" y="1371"/>
                      <a:pt x="700" y="1371"/>
                    </a:cubicBezTo>
                    <a:cubicBezTo>
                      <a:pt x="1034" y="1371"/>
                      <a:pt x="1399" y="1036"/>
                      <a:pt x="1399" y="671"/>
                    </a:cubicBezTo>
                    <a:cubicBezTo>
                      <a:pt x="1399" y="307"/>
                      <a:pt x="1156" y="33"/>
                      <a:pt x="761" y="3"/>
                    </a:cubicBezTo>
                    <a:cubicBezTo>
                      <a:pt x="744" y="1"/>
                      <a:pt x="72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0"/>
              <p:cNvSpPr/>
              <p:nvPr/>
            </p:nvSpPr>
            <p:spPr>
              <a:xfrm>
                <a:off x="5390879" y="1877411"/>
                <a:ext cx="19806" cy="19410"/>
              </a:xfrm>
              <a:custGeom>
                <a:rect b="b" l="l" r="r" t="t"/>
                <a:pathLst>
                  <a:path extrusionOk="0" h="1371" w="1399">
                    <a:moveTo>
                      <a:pt x="700" y="1"/>
                    </a:moveTo>
                    <a:cubicBezTo>
                      <a:pt x="304" y="1"/>
                      <a:pt x="0" y="335"/>
                      <a:pt x="0" y="730"/>
                    </a:cubicBezTo>
                    <a:cubicBezTo>
                      <a:pt x="0" y="1078"/>
                      <a:pt x="305" y="1371"/>
                      <a:pt x="702" y="1371"/>
                    </a:cubicBezTo>
                    <a:cubicBezTo>
                      <a:pt x="721" y="1371"/>
                      <a:pt x="741" y="1370"/>
                      <a:pt x="760" y="1369"/>
                    </a:cubicBezTo>
                    <a:cubicBezTo>
                      <a:pt x="1155" y="1308"/>
                      <a:pt x="1368" y="1095"/>
                      <a:pt x="1399" y="670"/>
                    </a:cubicBezTo>
                    <a:cubicBezTo>
                      <a:pt x="1399" y="305"/>
                      <a:pt x="1064"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0"/>
              <p:cNvSpPr/>
              <p:nvPr/>
            </p:nvSpPr>
            <p:spPr>
              <a:xfrm>
                <a:off x="5436919" y="1981554"/>
                <a:ext cx="19806" cy="19481"/>
              </a:xfrm>
              <a:custGeom>
                <a:rect b="b" l="l" r="r" t="t"/>
                <a:pathLst>
                  <a:path extrusionOk="0" h="1376" w="1399">
                    <a:moveTo>
                      <a:pt x="669" y="1"/>
                    </a:moveTo>
                    <a:cubicBezTo>
                      <a:pt x="305" y="1"/>
                      <a:pt x="1" y="365"/>
                      <a:pt x="31" y="730"/>
                    </a:cubicBezTo>
                    <a:cubicBezTo>
                      <a:pt x="62" y="1125"/>
                      <a:pt x="305" y="1338"/>
                      <a:pt x="700" y="1369"/>
                    </a:cubicBezTo>
                    <a:cubicBezTo>
                      <a:pt x="727" y="1373"/>
                      <a:pt x="754" y="1375"/>
                      <a:pt x="780" y="1375"/>
                    </a:cubicBezTo>
                    <a:cubicBezTo>
                      <a:pt x="1112" y="1375"/>
                      <a:pt x="1399" y="1038"/>
                      <a:pt x="1399" y="700"/>
                    </a:cubicBezTo>
                    <a:cubicBezTo>
                      <a:pt x="1399" y="305"/>
                      <a:pt x="1065" y="1"/>
                      <a:pt x="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0"/>
              <p:cNvSpPr/>
              <p:nvPr/>
            </p:nvSpPr>
            <p:spPr>
              <a:xfrm>
                <a:off x="5854339" y="2344227"/>
                <a:ext cx="20245" cy="19467"/>
              </a:xfrm>
              <a:custGeom>
                <a:rect b="b" l="l" r="r" t="t"/>
                <a:pathLst>
                  <a:path extrusionOk="0" h="1375" w="1430">
                    <a:moveTo>
                      <a:pt x="674" y="1"/>
                    </a:moveTo>
                    <a:cubicBezTo>
                      <a:pt x="318" y="1"/>
                      <a:pt x="31" y="338"/>
                      <a:pt x="31" y="676"/>
                    </a:cubicBezTo>
                    <a:cubicBezTo>
                      <a:pt x="1" y="1041"/>
                      <a:pt x="335" y="1375"/>
                      <a:pt x="700" y="1375"/>
                    </a:cubicBezTo>
                    <a:cubicBezTo>
                      <a:pt x="1095" y="1375"/>
                      <a:pt x="1429" y="1041"/>
                      <a:pt x="1429" y="676"/>
                    </a:cubicBezTo>
                    <a:cubicBezTo>
                      <a:pt x="1399" y="250"/>
                      <a:pt x="1156" y="38"/>
                      <a:pt x="761" y="7"/>
                    </a:cubicBezTo>
                    <a:cubicBezTo>
                      <a:pt x="731" y="3"/>
                      <a:pt x="702" y="1"/>
                      <a:pt x="6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0"/>
              <p:cNvSpPr/>
              <p:nvPr/>
            </p:nvSpPr>
            <p:spPr>
              <a:xfrm>
                <a:off x="5461879" y="2017698"/>
                <a:ext cx="19806" cy="19410"/>
              </a:xfrm>
              <a:custGeom>
                <a:rect b="b" l="l" r="r" t="t"/>
                <a:pathLst>
                  <a:path extrusionOk="0" h="1371" w="1399">
                    <a:moveTo>
                      <a:pt x="700" y="1"/>
                    </a:moveTo>
                    <a:cubicBezTo>
                      <a:pt x="365" y="1"/>
                      <a:pt x="1" y="335"/>
                      <a:pt x="62" y="730"/>
                    </a:cubicBezTo>
                    <a:cubicBezTo>
                      <a:pt x="92" y="1095"/>
                      <a:pt x="305" y="1338"/>
                      <a:pt x="730" y="1369"/>
                    </a:cubicBezTo>
                    <a:cubicBezTo>
                      <a:pt x="744" y="1370"/>
                      <a:pt x="759" y="1371"/>
                      <a:pt x="773" y="1371"/>
                    </a:cubicBezTo>
                    <a:cubicBezTo>
                      <a:pt x="1092" y="1371"/>
                      <a:pt x="1399" y="1049"/>
                      <a:pt x="1399" y="700"/>
                    </a:cubicBezTo>
                    <a:cubicBezTo>
                      <a:pt x="1399" y="305"/>
                      <a:pt x="1065"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0"/>
              <p:cNvSpPr/>
              <p:nvPr/>
            </p:nvSpPr>
            <p:spPr>
              <a:xfrm>
                <a:off x="5508358" y="2122279"/>
                <a:ext cx="19806" cy="19367"/>
              </a:xfrm>
              <a:custGeom>
                <a:rect b="b" l="l" r="r" t="t"/>
                <a:pathLst>
                  <a:path extrusionOk="0" h="1368" w="1399">
                    <a:moveTo>
                      <a:pt x="669" y="0"/>
                    </a:moveTo>
                    <a:cubicBezTo>
                      <a:pt x="304" y="61"/>
                      <a:pt x="31" y="243"/>
                      <a:pt x="0" y="699"/>
                    </a:cubicBezTo>
                    <a:cubicBezTo>
                      <a:pt x="31" y="1094"/>
                      <a:pt x="274" y="1307"/>
                      <a:pt x="669" y="1368"/>
                    </a:cubicBezTo>
                    <a:cubicBezTo>
                      <a:pt x="1064" y="1368"/>
                      <a:pt x="1399" y="1003"/>
                      <a:pt x="1368" y="638"/>
                    </a:cubicBezTo>
                    <a:cubicBezTo>
                      <a:pt x="1338" y="213"/>
                      <a:pt x="1095" y="30"/>
                      <a:pt x="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0"/>
              <p:cNvSpPr/>
              <p:nvPr/>
            </p:nvSpPr>
            <p:spPr>
              <a:xfrm>
                <a:off x="5646960" y="2244034"/>
                <a:ext cx="20203" cy="19396"/>
              </a:xfrm>
              <a:custGeom>
                <a:rect b="b" l="l" r="r" t="t"/>
                <a:pathLst>
                  <a:path extrusionOk="0" h="1370" w="1427">
                    <a:moveTo>
                      <a:pt x="711" y="0"/>
                    </a:moveTo>
                    <a:cubicBezTo>
                      <a:pt x="360" y="0"/>
                      <a:pt x="0" y="323"/>
                      <a:pt x="59" y="701"/>
                    </a:cubicBezTo>
                    <a:cubicBezTo>
                      <a:pt x="59" y="1127"/>
                      <a:pt x="302" y="1339"/>
                      <a:pt x="667" y="1370"/>
                    </a:cubicBezTo>
                    <a:cubicBezTo>
                      <a:pt x="1062" y="1370"/>
                      <a:pt x="1426" y="1066"/>
                      <a:pt x="1426" y="701"/>
                    </a:cubicBezTo>
                    <a:cubicBezTo>
                      <a:pt x="1426" y="306"/>
                      <a:pt x="1183" y="32"/>
                      <a:pt x="758" y="2"/>
                    </a:cubicBezTo>
                    <a:cubicBezTo>
                      <a:pt x="742" y="1"/>
                      <a:pt x="727" y="0"/>
                      <a:pt x="7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0"/>
              <p:cNvSpPr/>
              <p:nvPr/>
            </p:nvSpPr>
            <p:spPr>
              <a:xfrm>
                <a:off x="5333640" y="1494423"/>
                <a:ext cx="17230" cy="5621"/>
              </a:xfrm>
              <a:custGeom>
                <a:rect b="b" l="l" r="r" t="t"/>
                <a:pathLst>
                  <a:path extrusionOk="0" h="397" w="1217">
                    <a:moveTo>
                      <a:pt x="1" y="1"/>
                    </a:moveTo>
                    <a:cubicBezTo>
                      <a:pt x="92" y="214"/>
                      <a:pt x="335" y="396"/>
                      <a:pt x="609" y="396"/>
                    </a:cubicBezTo>
                    <a:cubicBezTo>
                      <a:pt x="913" y="396"/>
                      <a:pt x="1125" y="244"/>
                      <a:pt x="12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0"/>
              <p:cNvSpPr/>
              <p:nvPr/>
            </p:nvSpPr>
            <p:spPr>
              <a:xfrm>
                <a:off x="5590118" y="2200599"/>
                <a:ext cx="19806" cy="19367"/>
              </a:xfrm>
              <a:custGeom>
                <a:rect b="b" l="l" r="r" t="t"/>
                <a:pathLst>
                  <a:path extrusionOk="0" h="1368" w="1399">
                    <a:moveTo>
                      <a:pt x="730" y="0"/>
                    </a:moveTo>
                    <a:cubicBezTo>
                      <a:pt x="335" y="0"/>
                      <a:pt x="61" y="243"/>
                      <a:pt x="31" y="638"/>
                    </a:cubicBezTo>
                    <a:cubicBezTo>
                      <a:pt x="1" y="1034"/>
                      <a:pt x="335" y="1368"/>
                      <a:pt x="730" y="1368"/>
                    </a:cubicBezTo>
                    <a:cubicBezTo>
                      <a:pt x="1125" y="1368"/>
                      <a:pt x="1338" y="1094"/>
                      <a:pt x="1399" y="760"/>
                    </a:cubicBezTo>
                    <a:cubicBezTo>
                      <a:pt x="1399" y="395"/>
                      <a:pt x="1095" y="30"/>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0"/>
              <p:cNvSpPr/>
              <p:nvPr/>
            </p:nvSpPr>
            <p:spPr>
              <a:xfrm>
                <a:off x="5384452" y="1909167"/>
                <a:ext cx="20217" cy="18617"/>
              </a:xfrm>
              <a:custGeom>
                <a:rect b="b" l="l" r="r" t="t"/>
                <a:pathLst>
                  <a:path extrusionOk="0" h="1315" w="1428">
                    <a:moveTo>
                      <a:pt x="641" y="1"/>
                    </a:moveTo>
                    <a:cubicBezTo>
                      <a:pt x="285" y="1"/>
                      <a:pt x="1" y="338"/>
                      <a:pt x="29" y="676"/>
                    </a:cubicBezTo>
                    <a:cubicBezTo>
                      <a:pt x="90" y="1102"/>
                      <a:pt x="363" y="1284"/>
                      <a:pt x="698" y="1314"/>
                    </a:cubicBezTo>
                    <a:cubicBezTo>
                      <a:pt x="1062" y="1314"/>
                      <a:pt x="1427" y="1010"/>
                      <a:pt x="1366" y="676"/>
                    </a:cubicBezTo>
                    <a:cubicBezTo>
                      <a:pt x="1366" y="250"/>
                      <a:pt x="1154" y="38"/>
                      <a:pt x="728" y="7"/>
                    </a:cubicBezTo>
                    <a:cubicBezTo>
                      <a:pt x="699" y="3"/>
                      <a:pt x="670" y="1"/>
                      <a:pt x="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0"/>
              <p:cNvSpPr/>
              <p:nvPr/>
            </p:nvSpPr>
            <p:spPr>
              <a:xfrm>
                <a:off x="5910743" y="2386798"/>
                <a:ext cx="19778" cy="18730"/>
              </a:xfrm>
              <a:custGeom>
                <a:rect b="b" l="l" r="r" t="t"/>
                <a:pathLst>
                  <a:path extrusionOk="0" h="1323" w="1397">
                    <a:moveTo>
                      <a:pt x="835" y="1"/>
                    </a:moveTo>
                    <a:cubicBezTo>
                      <a:pt x="800" y="1"/>
                      <a:pt x="765" y="4"/>
                      <a:pt x="728" y="9"/>
                    </a:cubicBezTo>
                    <a:cubicBezTo>
                      <a:pt x="302" y="9"/>
                      <a:pt x="59" y="222"/>
                      <a:pt x="29" y="648"/>
                    </a:cubicBezTo>
                    <a:cubicBezTo>
                      <a:pt x="1" y="959"/>
                      <a:pt x="288" y="1323"/>
                      <a:pt x="647" y="1323"/>
                    </a:cubicBezTo>
                    <a:cubicBezTo>
                      <a:pt x="673" y="1323"/>
                      <a:pt x="701" y="1321"/>
                      <a:pt x="728" y="1316"/>
                    </a:cubicBezTo>
                    <a:cubicBezTo>
                      <a:pt x="1123" y="1286"/>
                      <a:pt x="1336" y="1012"/>
                      <a:pt x="1397" y="648"/>
                    </a:cubicBezTo>
                    <a:cubicBezTo>
                      <a:pt x="1369" y="262"/>
                      <a:pt x="1167" y="1"/>
                      <a:pt x="8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0"/>
              <p:cNvSpPr/>
              <p:nvPr/>
            </p:nvSpPr>
            <p:spPr>
              <a:xfrm>
                <a:off x="5410247" y="1944943"/>
                <a:ext cx="19382" cy="19014"/>
              </a:xfrm>
              <a:custGeom>
                <a:rect b="b" l="l" r="r" t="t"/>
                <a:pathLst>
                  <a:path extrusionOk="0" h="1343" w="1369">
                    <a:moveTo>
                      <a:pt x="762" y="1"/>
                    </a:moveTo>
                    <a:cubicBezTo>
                      <a:pt x="742" y="1"/>
                      <a:pt x="721" y="2"/>
                      <a:pt x="699" y="3"/>
                    </a:cubicBezTo>
                    <a:cubicBezTo>
                      <a:pt x="274" y="3"/>
                      <a:pt x="61" y="246"/>
                      <a:pt x="0" y="672"/>
                    </a:cubicBezTo>
                    <a:cubicBezTo>
                      <a:pt x="0" y="1021"/>
                      <a:pt x="335" y="1342"/>
                      <a:pt x="683" y="1342"/>
                    </a:cubicBezTo>
                    <a:cubicBezTo>
                      <a:pt x="699" y="1342"/>
                      <a:pt x="714" y="1342"/>
                      <a:pt x="730" y="1341"/>
                    </a:cubicBezTo>
                    <a:cubicBezTo>
                      <a:pt x="1125" y="1310"/>
                      <a:pt x="1338" y="1067"/>
                      <a:pt x="1368" y="672"/>
                    </a:cubicBezTo>
                    <a:cubicBezTo>
                      <a:pt x="1310" y="268"/>
                      <a:pt x="1143" y="1"/>
                      <a:pt x="7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0"/>
              <p:cNvSpPr/>
              <p:nvPr/>
            </p:nvSpPr>
            <p:spPr>
              <a:xfrm>
                <a:off x="5942555" y="2392093"/>
                <a:ext cx="19382" cy="19396"/>
              </a:xfrm>
              <a:custGeom>
                <a:rect b="b" l="l" r="r" t="t"/>
                <a:pathLst>
                  <a:path extrusionOk="0" h="1370" w="1369">
                    <a:moveTo>
                      <a:pt x="700" y="0"/>
                    </a:moveTo>
                    <a:cubicBezTo>
                      <a:pt x="335" y="31"/>
                      <a:pt x="31" y="243"/>
                      <a:pt x="31" y="638"/>
                    </a:cubicBezTo>
                    <a:cubicBezTo>
                      <a:pt x="1" y="1064"/>
                      <a:pt x="244" y="1338"/>
                      <a:pt x="639" y="1368"/>
                    </a:cubicBezTo>
                    <a:cubicBezTo>
                      <a:pt x="655" y="1369"/>
                      <a:pt x="670" y="1370"/>
                      <a:pt x="686" y="1370"/>
                    </a:cubicBezTo>
                    <a:cubicBezTo>
                      <a:pt x="1034" y="1370"/>
                      <a:pt x="1369" y="1048"/>
                      <a:pt x="1369" y="699"/>
                    </a:cubicBezTo>
                    <a:cubicBezTo>
                      <a:pt x="1369" y="274"/>
                      <a:pt x="1095" y="91"/>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0"/>
              <p:cNvSpPr/>
              <p:nvPr/>
            </p:nvSpPr>
            <p:spPr>
              <a:xfrm>
                <a:off x="5327185" y="1512049"/>
                <a:ext cx="19382" cy="19396"/>
              </a:xfrm>
              <a:custGeom>
                <a:rect b="b" l="l" r="r" t="t"/>
                <a:pathLst>
                  <a:path extrusionOk="0" h="1370" w="1369">
                    <a:moveTo>
                      <a:pt x="654" y="0"/>
                    </a:moveTo>
                    <a:cubicBezTo>
                      <a:pt x="307" y="0"/>
                      <a:pt x="1" y="322"/>
                      <a:pt x="1" y="671"/>
                    </a:cubicBezTo>
                    <a:cubicBezTo>
                      <a:pt x="1" y="1096"/>
                      <a:pt x="244" y="1309"/>
                      <a:pt x="639" y="1370"/>
                    </a:cubicBezTo>
                    <a:cubicBezTo>
                      <a:pt x="1034" y="1340"/>
                      <a:pt x="1308" y="1096"/>
                      <a:pt x="1369" y="701"/>
                    </a:cubicBezTo>
                    <a:cubicBezTo>
                      <a:pt x="1369" y="306"/>
                      <a:pt x="1095" y="33"/>
                      <a:pt x="700" y="2"/>
                    </a:cubicBezTo>
                    <a:cubicBezTo>
                      <a:pt x="684" y="1"/>
                      <a:pt x="669" y="0"/>
                      <a:pt x="6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0"/>
              <p:cNvSpPr/>
              <p:nvPr/>
            </p:nvSpPr>
            <p:spPr>
              <a:xfrm>
                <a:off x="5973970" y="2397246"/>
                <a:ext cx="19382" cy="19835"/>
              </a:xfrm>
              <a:custGeom>
                <a:rect b="b" l="l" r="r" t="t"/>
                <a:pathLst>
                  <a:path extrusionOk="0" h="1401" w="1369">
                    <a:moveTo>
                      <a:pt x="669" y="1"/>
                    </a:moveTo>
                    <a:cubicBezTo>
                      <a:pt x="274" y="62"/>
                      <a:pt x="61" y="274"/>
                      <a:pt x="1" y="700"/>
                    </a:cubicBezTo>
                    <a:cubicBezTo>
                      <a:pt x="1" y="1078"/>
                      <a:pt x="335" y="1401"/>
                      <a:pt x="684" y="1401"/>
                    </a:cubicBezTo>
                    <a:cubicBezTo>
                      <a:pt x="699" y="1401"/>
                      <a:pt x="715" y="1400"/>
                      <a:pt x="730" y="1399"/>
                    </a:cubicBezTo>
                    <a:cubicBezTo>
                      <a:pt x="1156" y="1338"/>
                      <a:pt x="1338" y="1125"/>
                      <a:pt x="1368" y="700"/>
                    </a:cubicBezTo>
                    <a:cubicBezTo>
                      <a:pt x="1308" y="335"/>
                      <a:pt x="1064" y="62"/>
                      <a:pt x="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0"/>
              <p:cNvSpPr/>
              <p:nvPr/>
            </p:nvSpPr>
            <p:spPr>
              <a:xfrm>
                <a:off x="6004975" y="2402414"/>
                <a:ext cx="19792" cy="18971"/>
              </a:xfrm>
              <a:custGeom>
                <a:rect b="b" l="l" r="r" t="t"/>
                <a:pathLst>
                  <a:path extrusionOk="0" h="1340" w="1398">
                    <a:moveTo>
                      <a:pt x="698" y="1"/>
                    </a:moveTo>
                    <a:cubicBezTo>
                      <a:pt x="303" y="1"/>
                      <a:pt x="60" y="213"/>
                      <a:pt x="30" y="639"/>
                    </a:cubicBezTo>
                    <a:cubicBezTo>
                      <a:pt x="0" y="961"/>
                      <a:pt x="310" y="1340"/>
                      <a:pt x="658" y="1340"/>
                    </a:cubicBezTo>
                    <a:cubicBezTo>
                      <a:pt x="672" y="1340"/>
                      <a:pt x="685" y="1339"/>
                      <a:pt x="698" y="1338"/>
                    </a:cubicBezTo>
                    <a:cubicBezTo>
                      <a:pt x="1124" y="1338"/>
                      <a:pt x="1367" y="1064"/>
                      <a:pt x="1397" y="730"/>
                    </a:cubicBezTo>
                    <a:cubicBezTo>
                      <a:pt x="1397" y="335"/>
                      <a:pt x="1093" y="1"/>
                      <a:pt x="6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0"/>
              <p:cNvSpPr/>
              <p:nvPr/>
            </p:nvSpPr>
            <p:spPr>
              <a:xfrm>
                <a:off x="6197347" y="2405429"/>
                <a:ext cx="19778" cy="19467"/>
              </a:xfrm>
              <a:custGeom>
                <a:rect b="b" l="l" r="r" t="t"/>
                <a:pathLst>
                  <a:path extrusionOk="0" h="1375" w="1397">
                    <a:moveTo>
                      <a:pt x="728" y="0"/>
                    </a:moveTo>
                    <a:cubicBezTo>
                      <a:pt x="332" y="0"/>
                      <a:pt x="89" y="244"/>
                      <a:pt x="28" y="669"/>
                    </a:cubicBezTo>
                    <a:cubicBezTo>
                      <a:pt x="0" y="1009"/>
                      <a:pt x="288" y="1374"/>
                      <a:pt x="646" y="1374"/>
                    </a:cubicBezTo>
                    <a:cubicBezTo>
                      <a:pt x="673" y="1374"/>
                      <a:pt x="700" y="1372"/>
                      <a:pt x="728" y="1368"/>
                    </a:cubicBezTo>
                    <a:cubicBezTo>
                      <a:pt x="1153" y="1338"/>
                      <a:pt x="1335" y="1064"/>
                      <a:pt x="1396" y="699"/>
                    </a:cubicBezTo>
                    <a:cubicBezTo>
                      <a:pt x="1335" y="274"/>
                      <a:pt x="1153" y="0"/>
                      <a:pt x="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0"/>
              <p:cNvSpPr/>
              <p:nvPr/>
            </p:nvSpPr>
            <p:spPr>
              <a:xfrm>
                <a:off x="5760532" y="2327535"/>
                <a:ext cx="19806" cy="19382"/>
              </a:xfrm>
              <a:custGeom>
                <a:rect b="b" l="l" r="r" t="t"/>
                <a:pathLst>
                  <a:path extrusionOk="0" h="1369" w="1399">
                    <a:moveTo>
                      <a:pt x="760" y="1"/>
                    </a:moveTo>
                    <a:cubicBezTo>
                      <a:pt x="396" y="1"/>
                      <a:pt x="0" y="305"/>
                      <a:pt x="31" y="700"/>
                    </a:cubicBezTo>
                    <a:cubicBezTo>
                      <a:pt x="31" y="1095"/>
                      <a:pt x="274" y="1369"/>
                      <a:pt x="699" y="1369"/>
                    </a:cubicBezTo>
                    <a:cubicBezTo>
                      <a:pt x="1095" y="1369"/>
                      <a:pt x="1307" y="1095"/>
                      <a:pt x="1368" y="761"/>
                    </a:cubicBezTo>
                    <a:cubicBezTo>
                      <a:pt x="1399" y="396"/>
                      <a:pt x="1095" y="3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0"/>
              <p:cNvSpPr/>
              <p:nvPr/>
            </p:nvSpPr>
            <p:spPr>
              <a:xfrm>
                <a:off x="6035102" y="2407978"/>
                <a:ext cx="19778" cy="18985"/>
              </a:xfrm>
              <a:custGeom>
                <a:rect b="b" l="l" r="r" t="t"/>
                <a:pathLst>
                  <a:path extrusionOk="0" h="1341" w="1397">
                    <a:moveTo>
                      <a:pt x="658" y="1"/>
                    </a:moveTo>
                    <a:cubicBezTo>
                      <a:pt x="336" y="1"/>
                      <a:pt x="0" y="351"/>
                      <a:pt x="29" y="702"/>
                    </a:cubicBezTo>
                    <a:cubicBezTo>
                      <a:pt x="60" y="1097"/>
                      <a:pt x="303" y="1340"/>
                      <a:pt x="698" y="1340"/>
                    </a:cubicBezTo>
                    <a:cubicBezTo>
                      <a:pt x="1123" y="1340"/>
                      <a:pt x="1306" y="1097"/>
                      <a:pt x="1397" y="702"/>
                    </a:cubicBezTo>
                    <a:cubicBezTo>
                      <a:pt x="1306" y="337"/>
                      <a:pt x="1123" y="64"/>
                      <a:pt x="698" y="3"/>
                    </a:cubicBezTo>
                    <a:cubicBezTo>
                      <a:pt x="685" y="2"/>
                      <a:pt x="672" y="1"/>
                      <a:pt x="6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0"/>
              <p:cNvSpPr/>
              <p:nvPr/>
            </p:nvSpPr>
            <p:spPr>
              <a:xfrm>
                <a:off x="6227021" y="2409705"/>
                <a:ext cx="19792" cy="18971"/>
              </a:xfrm>
              <a:custGeom>
                <a:rect b="b" l="l" r="r" t="t"/>
                <a:pathLst>
                  <a:path extrusionOk="0" h="1340" w="1398">
                    <a:moveTo>
                      <a:pt x="679" y="0"/>
                    </a:moveTo>
                    <a:cubicBezTo>
                      <a:pt x="306" y="0"/>
                      <a:pt x="1" y="323"/>
                      <a:pt x="30" y="701"/>
                    </a:cubicBezTo>
                    <a:cubicBezTo>
                      <a:pt x="60" y="1127"/>
                      <a:pt x="303" y="1340"/>
                      <a:pt x="729" y="1340"/>
                    </a:cubicBezTo>
                    <a:cubicBezTo>
                      <a:pt x="1124" y="1340"/>
                      <a:pt x="1367" y="1066"/>
                      <a:pt x="1398" y="732"/>
                    </a:cubicBezTo>
                    <a:cubicBezTo>
                      <a:pt x="1398" y="367"/>
                      <a:pt x="1094" y="2"/>
                      <a:pt x="729" y="2"/>
                    </a:cubicBezTo>
                    <a:cubicBezTo>
                      <a:pt x="712" y="1"/>
                      <a:pt x="695" y="0"/>
                      <a:pt x="6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0"/>
              <p:cNvSpPr/>
              <p:nvPr/>
            </p:nvSpPr>
            <p:spPr>
              <a:xfrm>
                <a:off x="6066489" y="2414037"/>
                <a:ext cx="19382" cy="19594"/>
              </a:xfrm>
              <a:custGeom>
                <a:rect b="b" l="l" r="r" t="t"/>
                <a:pathLst>
                  <a:path extrusionOk="0" h="1384" w="1369">
                    <a:moveTo>
                      <a:pt x="730" y="0"/>
                    </a:moveTo>
                    <a:cubicBezTo>
                      <a:pt x="305" y="61"/>
                      <a:pt x="62" y="243"/>
                      <a:pt x="62" y="669"/>
                    </a:cubicBezTo>
                    <a:cubicBezTo>
                      <a:pt x="1" y="1064"/>
                      <a:pt x="274" y="1307"/>
                      <a:pt x="669" y="1368"/>
                    </a:cubicBezTo>
                    <a:cubicBezTo>
                      <a:pt x="707" y="1378"/>
                      <a:pt x="745" y="1383"/>
                      <a:pt x="783" y="1383"/>
                    </a:cubicBezTo>
                    <a:cubicBezTo>
                      <a:pt x="1081" y="1383"/>
                      <a:pt x="1369" y="1080"/>
                      <a:pt x="1369" y="730"/>
                    </a:cubicBezTo>
                    <a:cubicBezTo>
                      <a:pt x="1369" y="304"/>
                      <a:pt x="1125" y="91"/>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0"/>
              <p:cNvSpPr/>
              <p:nvPr/>
            </p:nvSpPr>
            <p:spPr>
              <a:xfrm>
                <a:off x="6097905" y="2420026"/>
                <a:ext cx="19367" cy="19410"/>
              </a:xfrm>
              <a:custGeom>
                <a:rect b="b" l="l" r="r" t="t"/>
                <a:pathLst>
                  <a:path extrusionOk="0" h="1371" w="1368">
                    <a:moveTo>
                      <a:pt x="689" y="1"/>
                    </a:moveTo>
                    <a:cubicBezTo>
                      <a:pt x="672" y="1"/>
                      <a:pt x="656" y="2"/>
                      <a:pt x="639" y="3"/>
                    </a:cubicBezTo>
                    <a:cubicBezTo>
                      <a:pt x="213" y="33"/>
                      <a:pt x="1" y="276"/>
                      <a:pt x="1" y="702"/>
                    </a:cubicBezTo>
                    <a:cubicBezTo>
                      <a:pt x="31" y="1097"/>
                      <a:pt x="305" y="1310"/>
                      <a:pt x="669" y="1371"/>
                    </a:cubicBezTo>
                    <a:cubicBezTo>
                      <a:pt x="1064" y="1340"/>
                      <a:pt x="1338" y="1097"/>
                      <a:pt x="1338" y="702"/>
                    </a:cubicBezTo>
                    <a:cubicBezTo>
                      <a:pt x="1367" y="324"/>
                      <a:pt x="1062" y="1"/>
                      <a:pt x="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0"/>
              <p:cNvSpPr/>
              <p:nvPr/>
            </p:nvSpPr>
            <p:spPr>
              <a:xfrm>
                <a:off x="5565158" y="2165219"/>
                <a:ext cx="19778" cy="18730"/>
              </a:xfrm>
              <a:custGeom>
                <a:rect b="b" l="l" r="r" t="t"/>
                <a:pathLst>
                  <a:path extrusionOk="0" h="1323" w="1397">
                    <a:moveTo>
                      <a:pt x="775" y="0"/>
                    </a:moveTo>
                    <a:cubicBezTo>
                      <a:pt x="750" y="0"/>
                      <a:pt x="725" y="2"/>
                      <a:pt x="700" y="7"/>
                    </a:cubicBezTo>
                    <a:cubicBezTo>
                      <a:pt x="274" y="37"/>
                      <a:pt x="62" y="311"/>
                      <a:pt x="1" y="675"/>
                    </a:cubicBezTo>
                    <a:cubicBezTo>
                      <a:pt x="83" y="1061"/>
                      <a:pt x="241" y="1322"/>
                      <a:pt x="587" y="1322"/>
                    </a:cubicBezTo>
                    <a:cubicBezTo>
                      <a:pt x="623" y="1322"/>
                      <a:pt x="660" y="1319"/>
                      <a:pt x="700" y="1314"/>
                    </a:cubicBezTo>
                    <a:cubicBezTo>
                      <a:pt x="1095" y="1314"/>
                      <a:pt x="1338" y="1101"/>
                      <a:pt x="1369" y="675"/>
                    </a:cubicBezTo>
                    <a:cubicBezTo>
                      <a:pt x="1397" y="364"/>
                      <a:pt x="1109" y="0"/>
                      <a:pt x="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0"/>
              <p:cNvSpPr/>
              <p:nvPr/>
            </p:nvSpPr>
            <p:spPr>
              <a:xfrm>
                <a:off x="5481671" y="2086121"/>
                <a:ext cx="20670" cy="18985"/>
              </a:xfrm>
              <a:custGeom>
                <a:rect b="b" l="l" r="r" t="t"/>
                <a:pathLst>
                  <a:path extrusionOk="0" h="1341" w="1460">
                    <a:moveTo>
                      <a:pt x="730" y="1"/>
                    </a:moveTo>
                    <a:cubicBezTo>
                      <a:pt x="305" y="1"/>
                      <a:pt x="92" y="274"/>
                      <a:pt x="1" y="639"/>
                    </a:cubicBezTo>
                    <a:cubicBezTo>
                      <a:pt x="62" y="1065"/>
                      <a:pt x="244" y="1338"/>
                      <a:pt x="670" y="1338"/>
                    </a:cubicBezTo>
                    <a:cubicBezTo>
                      <a:pt x="691" y="1340"/>
                      <a:pt x="712" y="1341"/>
                      <a:pt x="733" y="1341"/>
                    </a:cubicBezTo>
                    <a:cubicBezTo>
                      <a:pt x="1117" y="1341"/>
                      <a:pt x="1313" y="1077"/>
                      <a:pt x="1399" y="730"/>
                    </a:cubicBezTo>
                    <a:cubicBezTo>
                      <a:pt x="1460" y="366"/>
                      <a:pt x="1126" y="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0"/>
              <p:cNvSpPr/>
              <p:nvPr/>
            </p:nvSpPr>
            <p:spPr>
              <a:xfrm>
                <a:off x="5321196" y="1543393"/>
                <a:ext cx="19353" cy="19467"/>
              </a:xfrm>
              <a:custGeom>
                <a:rect b="b" l="l" r="r" t="t"/>
                <a:pathLst>
                  <a:path extrusionOk="0" h="1375" w="1367">
                    <a:moveTo>
                      <a:pt x="671" y="0"/>
                    </a:moveTo>
                    <a:cubicBezTo>
                      <a:pt x="311" y="0"/>
                      <a:pt x="1" y="338"/>
                      <a:pt x="29" y="676"/>
                    </a:cubicBezTo>
                    <a:cubicBezTo>
                      <a:pt x="29" y="1101"/>
                      <a:pt x="272" y="1375"/>
                      <a:pt x="667" y="1375"/>
                    </a:cubicBezTo>
                    <a:cubicBezTo>
                      <a:pt x="1062" y="1375"/>
                      <a:pt x="1275" y="1101"/>
                      <a:pt x="1366" y="706"/>
                    </a:cubicBezTo>
                    <a:cubicBezTo>
                      <a:pt x="1336" y="311"/>
                      <a:pt x="1093" y="68"/>
                      <a:pt x="758" y="7"/>
                    </a:cubicBezTo>
                    <a:cubicBezTo>
                      <a:pt x="729" y="3"/>
                      <a:pt x="700" y="0"/>
                      <a:pt x="6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0"/>
              <p:cNvSpPr/>
              <p:nvPr/>
            </p:nvSpPr>
            <p:spPr>
              <a:xfrm>
                <a:off x="5329775" y="1673019"/>
                <a:ext cx="19382" cy="19042"/>
              </a:xfrm>
              <a:custGeom>
                <a:rect b="b" l="l" r="r" t="t"/>
                <a:pathLst>
                  <a:path extrusionOk="0" h="1345" w="1369">
                    <a:moveTo>
                      <a:pt x="730" y="0"/>
                    </a:moveTo>
                    <a:cubicBezTo>
                      <a:pt x="304" y="30"/>
                      <a:pt x="31" y="274"/>
                      <a:pt x="31" y="608"/>
                    </a:cubicBezTo>
                    <a:cubicBezTo>
                      <a:pt x="0" y="1034"/>
                      <a:pt x="274" y="1277"/>
                      <a:pt x="639" y="1338"/>
                    </a:cubicBezTo>
                    <a:cubicBezTo>
                      <a:pt x="670" y="1342"/>
                      <a:pt x="701" y="1345"/>
                      <a:pt x="732" y="1345"/>
                    </a:cubicBezTo>
                    <a:cubicBezTo>
                      <a:pt x="1085" y="1345"/>
                      <a:pt x="1368" y="1032"/>
                      <a:pt x="1368" y="669"/>
                    </a:cubicBezTo>
                    <a:cubicBezTo>
                      <a:pt x="1368" y="304"/>
                      <a:pt x="1095" y="61"/>
                      <a:pt x="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0"/>
              <p:cNvSpPr/>
              <p:nvPr/>
            </p:nvSpPr>
            <p:spPr>
              <a:xfrm>
                <a:off x="5325075" y="1704761"/>
                <a:ext cx="19778" cy="18617"/>
              </a:xfrm>
              <a:custGeom>
                <a:rect b="b" l="l" r="r" t="t"/>
                <a:pathLst>
                  <a:path extrusionOk="0" h="1315" w="1397">
                    <a:moveTo>
                      <a:pt x="611" y="0"/>
                    </a:moveTo>
                    <a:cubicBezTo>
                      <a:pt x="281" y="0"/>
                      <a:pt x="0" y="312"/>
                      <a:pt x="28" y="676"/>
                    </a:cubicBezTo>
                    <a:cubicBezTo>
                      <a:pt x="59" y="1102"/>
                      <a:pt x="302" y="1314"/>
                      <a:pt x="697" y="1314"/>
                    </a:cubicBezTo>
                    <a:cubicBezTo>
                      <a:pt x="1123" y="1314"/>
                      <a:pt x="1335" y="1041"/>
                      <a:pt x="1396" y="706"/>
                    </a:cubicBezTo>
                    <a:cubicBezTo>
                      <a:pt x="1396" y="342"/>
                      <a:pt x="1062" y="7"/>
                      <a:pt x="697" y="7"/>
                    </a:cubicBezTo>
                    <a:cubicBezTo>
                      <a:pt x="668" y="3"/>
                      <a:pt x="639" y="0"/>
                      <a:pt x="6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0"/>
              <p:cNvSpPr/>
              <p:nvPr/>
            </p:nvSpPr>
            <p:spPr>
              <a:xfrm>
                <a:off x="5703732" y="2285799"/>
                <a:ext cx="19806" cy="19382"/>
              </a:xfrm>
              <a:custGeom>
                <a:rect b="b" l="l" r="r" t="t"/>
                <a:pathLst>
                  <a:path extrusionOk="0" h="1369" w="1399">
                    <a:moveTo>
                      <a:pt x="699" y="0"/>
                    </a:moveTo>
                    <a:cubicBezTo>
                      <a:pt x="334" y="0"/>
                      <a:pt x="61" y="244"/>
                      <a:pt x="31" y="639"/>
                    </a:cubicBezTo>
                    <a:cubicBezTo>
                      <a:pt x="0" y="1003"/>
                      <a:pt x="334" y="1368"/>
                      <a:pt x="699" y="1368"/>
                    </a:cubicBezTo>
                    <a:cubicBezTo>
                      <a:pt x="1125" y="1368"/>
                      <a:pt x="1307" y="1095"/>
                      <a:pt x="1398" y="700"/>
                    </a:cubicBezTo>
                    <a:cubicBezTo>
                      <a:pt x="1368" y="335"/>
                      <a:pt x="1125" y="61"/>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0"/>
              <p:cNvSpPr/>
              <p:nvPr/>
            </p:nvSpPr>
            <p:spPr>
              <a:xfrm>
                <a:off x="5455919" y="2049453"/>
                <a:ext cx="20174" cy="19042"/>
              </a:xfrm>
              <a:custGeom>
                <a:rect b="b" l="l" r="r" t="t"/>
                <a:pathLst>
                  <a:path extrusionOk="0" h="1345" w="1425">
                    <a:moveTo>
                      <a:pt x="645" y="1"/>
                    </a:moveTo>
                    <a:cubicBezTo>
                      <a:pt x="309" y="1"/>
                      <a:pt x="1" y="338"/>
                      <a:pt x="57" y="676"/>
                    </a:cubicBezTo>
                    <a:cubicBezTo>
                      <a:pt x="87" y="1071"/>
                      <a:pt x="361" y="1284"/>
                      <a:pt x="695" y="1345"/>
                    </a:cubicBezTo>
                    <a:cubicBezTo>
                      <a:pt x="1060" y="1345"/>
                      <a:pt x="1425" y="980"/>
                      <a:pt x="1364" y="676"/>
                    </a:cubicBezTo>
                    <a:cubicBezTo>
                      <a:pt x="1364" y="281"/>
                      <a:pt x="1151" y="38"/>
                      <a:pt x="726" y="7"/>
                    </a:cubicBezTo>
                    <a:cubicBezTo>
                      <a:pt x="699" y="3"/>
                      <a:pt x="672" y="1"/>
                      <a:pt x="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0"/>
              <p:cNvSpPr/>
              <p:nvPr/>
            </p:nvSpPr>
            <p:spPr>
              <a:xfrm>
                <a:off x="5792372" y="2333991"/>
                <a:ext cx="19367" cy="19410"/>
              </a:xfrm>
              <a:custGeom>
                <a:rect b="b" l="l" r="r" t="t"/>
                <a:pathLst>
                  <a:path extrusionOk="0" h="1371" w="1368">
                    <a:moveTo>
                      <a:pt x="730" y="1"/>
                    </a:moveTo>
                    <a:cubicBezTo>
                      <a:pt x="305" y="1"/>
                      <a:pt x="1" y="305"/>
                      <a:pt x="1" y="700"/>
                    </a:cubicBezTo>
                    <a:cubicBezTo>
                      <a:pt x="1" y="1095"/>
                      <a:pt x="213" y="1338"/>
                      <a:pt x="639" y="1369"/>
                    </a:cubicBezTo>
                    <a:cubicBezTo>
                      <a:pt x="653" y="1370"/>
                      <a:pt x="667" y="1370"/>
                      <a:pt x="682" y="1370"/>
                    </a:cubicBezTo>
                    <a:cubicBezTo>
                      <a:pt x="1006" y="1370"/>
                      <a:pt x="1367" y="1049"/>
                      <a:pt x="1338" y="700"/>
                    </a:cubicBezTo>
                    <a:cubicBezTo>
                      <a:pt x="1338" y="274"/>
                      <a:pt x="1065" y="31"/>
                      <a:pt x="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0"/>
              <p:cNvSpPr/>
              <p:nvPr/>
            </p:nvSpPr>
            <p:spPr>
              <a:xfrm>
                <a:off x="5335792" y="1641604"/>
                <a:ext cx="19382" cy="19594"/>
              </a:xfrm>
              <a:custGeom>
                <a:rect b="b" l="l" r="r" t="t"/>
                <a:pathLst>
                  <a:path extrusionOk="0" h="1384" w="1369">
                    <a:moveTo>
                      <a:pt x="700" y="0"/>
                    </a:moveTo>
                    <a:cubicBezTo>
                      <a:pt x="335" y="61"/>
                      <a:pt x="62" y="243"/>
                      <a:pt x="31" y="669"/>
                    </a:cubicBezTo>
                    <a:cubicBezTo>
                      <a:pt x="1" y="1064"/>
                      <a:pt x="244" y="1307"/>
                      <a:pt x="639" y="1368"/>
                    </a:cubicBezTo>
                    <a:cubicBezTo>
                      <a:pt x="677" y="1378"/>
                      <a:pt x="715" y="1383"/>
                      <a:pt x="754" y="1383"/>
                    </a:cubicBezTo>
                    <a:cubicBezTo>
                      <a:pt x="1057" y="1383"/>
                      <a:pt x="1369" y="1080"/>
                      <a:pt x="1369" y="730"/>
                    </a:cubicBezTo>
                    <a:cubicBezTo>
                      <a:pt x="1369" y="304"/>
                      <a:pt x="1095" y="91"/>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0"/>
              <p:cNvSpPr/>
              <p:nvPr/>
            </p:nvSpPr>
            <p:spPr>
              <a:xfrm>
                <a:off x="5365084" y="1840404"/>
                <a:ext cx="19778" cy="19410"/>
              </a:xfrm>
              <a:custGeom>
                <a:rect b="b" l="l" r="r" t="t"/>
                <a:pathLst>
                  <a:path extrusionOk="0" h="1371" w="1397">
                    <a:moveTo>
                      <a:pt x="728" y="1"/>
                    </a:moveTo>
                    <a:cubicBezTo>
                      <a:pt x="363" y="1"/>
                      <a:pt x="90" y="214"/>
                      <a:pt x="60" y="639"/>
                    </a:cubicBezTo>
                    <a:cubicBezTo>
                      <a:pt x="1" y="991"/>
                      <a:pt x="337" y="1370"/>
                      <a:pt x="688" y="1370"/>
                    </a:cubicBezTo>
                    <a:cubicBezTo>
                      <a:pt x="702" y="1370"/>
                      <a:pt x="715" y="1370"/>
                      <a:pt x="728" y="1369"/>
                    </a:cubicBezTo>
                    <a:cubicBezTo>
                      <a:pt x="1154" y="1308"/>
                      <a:pt x="1336" y="1065"/>
                      <a:pt x="1397" y="670"/>
                    </a:cubicBezTo>
                    <a:cubicBezTo>
                      <a:pt x="1336" y="305"/>
                      <a:pt x="1154" y="31"/>
                      <a:pt x="7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0"/>
              <p:cNvSpPr/>
              <p:nvPr/>
            </p:nvSpPr>
            <p:spPr>
              <a:xfrm>
                <a:off x="5344046" y="1773608"/>
                <a:ext cx="20160" cy="18617"/>
              </a:xfrm>
              <a:custGeom>
                <a:rect b="b" l="l" r="r" t="t"/>
                <a:pathLst>
                  <a:path extrusionOk="0" h="1315" w="1424">
                    <a:moveTo>
                      <a:pt x="638" y="0"/>
                    </a:moveTo>
                    <a:cubicBezTo>
                      <a:pt x="305" y="0"/>
                      <a:pt x="0" y="313"/>
                      <a:pt x="56" y="676"/>
                    </a:cubicBezTo>
                    <a:cubicBezTo>
                      <a:pt x="87" y="1102"/>
                      <a:pt x="360" y="1284"/>
                      <a:pt x="694" y="1315"/>
                    </a:cubicBezTo>
                    <a:cubicBezTo>
                      <a:pt x="1120" y="1315"/>
                      <a:pt x="1424" y="980"/>
                      <a:pt x="1363" y="676"/>
                    </a:cubicBezTo>
                    <a:cubicBezTo>
                      <a:pt x="1363" y="251"/>
                      <a:pt x="1150" y="38"/>
                      <a:pt x="725" y="8"/>
                    </a:cubicBezTo>
                    <a:cubicBezTo>
                      <a:pt x="696" y="3"/>
                      <a:pt x="667" y="0"/>
                      <a:pt x="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0"/>
              <p:cNvSpPr/>
              <p:nvPr/>
            </p:nvSpPr>
            <p:spPr>
              <a:xfrm>
                <a:off x="5431327" y="2012941"/>
                <a:ext cx="19382" cy="19410"/>
              </a:xfrm>
              <a:custGeom>
                <a:rect b="b" l="l" r="r" t="t"/>
                <a:pathLst>
                  <a:path extrusionOk="0" h="1371" w="1369">
                    <a:moveTo>
                      <a:pt x="680" y="1"/>
                    </a:moveTo>
                    <a:cubicBezTo>
                      <a:pt x="307" y="1"/>
                      <a:pt x="1" y="322"/>
                      <a:pt x="1" y="671"/>
                    </a:cubicBezTo>
                    <a:cubicBezTo>
                      <a:pt x="1" y="1097"/>
                      <a:pt x="274" y="1279"/>
                      <a:pt x="639" y="1370"/>
                    </a:cubicBezTo>
                    <a:cubicBezTo>
                      <a:pt x="1064" y="1340"/>
                      <a:pt x="1338" y="1127"/>
                      <a:pt x="1338" y="671"/>
                    </a:cubicBezTo>
                    <a:cubicBezTo>
                      <a:pt x="1368" y="307"/>
                      <a:pt x="1095" y="33"/>
                      <a:pt x="730" y="3"/>
                    </a:cubicBezTo>
                    <a:cubicBezTo>
                      <a:pt x="713" y="1"/>
                      <a:pt x="697" y="1"/>
                      <a:pt x="6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0"/>
              <p:cNvSpPr/>
              <p:nvPr/>
            </p:nvSpPr>
            <p:spPr>
              <a:xfrm>
                <a:off x="5316864" y="1575644"/>
                <a:ext cx="18943" cy="18207"/>
              </a:xfrm>
              <a:custGeom>
                <a:rect b="b" l="l" r="r" t="t"/>
                <a:pathLst>
                  <a:path extrusionOk="0" h="1286" w="1338">
                    <a:moveTo>
                      <a:pt x="575" y="0"/>
                    </a:moveTo>
                    <a:cubicBezTo>
                      <a:pt x="275" y="0"/>
                      <a:pt x="0" y="258"/>
                      <a:pt x="0" y="617"/>
                    </a:cubicBezTo>
                    <a:cubicBezTo>
                      <a:pt x="0" y="981"/>
                      <a:pt x="244" y="1285"/>
                      <a:pt x="639" y="1285"/>
                    </a:cubicBezTo>
                    <a:cubicBezTo>
                      <a:pt x="973" y="1285"/>
                      <a:pt x="1338" y="981"/>
                      <a:pt x="1277" y="647"/>
                    </a:cubicBezTo>
                    <a:cubicBezTo>
                      <a:pt x="1277" y="252"/>
                      <a:pt x="1064" y="39"/>
                      <a:pt x="669" y="9"/>
                    </a:cubicBezTo>
                    <a:cubicBezTo>
                      <a:pt x="638" y="3"/>
                      <a:pt x="606"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0"/>
              <p:cNvSpPr/>
              <p:nvPr/>
            </p:nvSpPr>
            <p:spPr>
              <a:xfrm>
                <a:off x="5533743" y="2159712"/>
                <a:ext cx="19382" cy="18518"/>
              </a:xfrm>
              <a:custGeom>
                <a:rect b="b" l="l" r="r" t="t"/>
                <a:pathLst>
                  <a:path extrusionOk="0" h="1308" w="1369">
                    <a:moveTo>
                      <a:pt x="670" y="0"/>
                    </a:moveTo>
                    <a:cubicBezTo>
                      <a:pt x="305" y="0"/>
                      <a:pt x="62" y="244"/>
                      <a:pt x="31" y="608"/>
                    </a:cubicBezTo>
                    <a:cubicBezTo>
                      <a:pt x="1" y="1004"/>
                      <a:pt x="305" y="1308"/>
                      <a:pt x="670" y="1308"/>
                    </a:cubicBezTo>
                    <a:cubicBezTo>
                      <a:pt x="1065" y="1308"/>
                      <a:pt x="1369" y="1034"/>
                      <a:pt x="1369" y="639"/>
                    </a:cubicBezTo>
                    <a:cubicBezTo>
                      <a:pt x="1369" y="304"/>
                      <a:pt x="1065" y="0"/>
                      <a:pt x="6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0"/>
              <p:cNvSpPr/>
              <p:nvPr/>
            </p:nvSpPr>
            <p:spPr>
              <a:xfrm>
                <a:off x="5359888" y="1871819"/>
                <a:ext cx="18957" cy="18957"/>
              </a:xfrm>
              <a:custGeom>
                <a:rect b="b" l="l" r="r" t="t"/>
                <a:pathLst>
                  <a:path extrusionOk="0" h="1339" w="1339">
                    <a:moveTo>
                      <a:pt x="670" y="1"/>
                    </a:moveTo>
                    <a:cubicBezTo>
                      <a:pt x="305" y="1"/>
                      <a:pt x="1" y="305"/>
                      <a:pt x="31" y="700"/>
                    </a:cubicBezTo>
                    <a:cubicBezTo>
                      <a:pt x="31" y="1065"/>
                      <a:pt x="275" y="1308"/>
                      <a:pt x="639" y="1338"/>
                    </a:cubicBezTo>
                    <a:cubicBezTo>
                      <a:pt x="1034" y="1338"/>
                      <a:pt x="1338" y="1065"/>
                      <a:pt x="1338" y="700"/>
                    </a:cubicBezTo>
                    <a:cubicBezTo>
                      <a:pt x="1338" y="305"/>
                      <a:pt x="1065" y="1"/>
                      <a:pt x="6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0"/>
              <p:cNvSpPr/>
              <p:nvPr/>
            </p:nvSpPr>
            <p:spPr>
              <a:xfrm>
                <a:off x="5405943" y="1975962"/>
                <a:ext cx="18914" cy="18631"/>
              </a:xfrm>
              <a:custGeom>
                <a:rect b="b" l="l" r="r" t="t"/>
                <a:pathLst>
                  <a:path extrusionOk="0" h="1316" w="1336">
                    <a:moveTo>
                      <a:pt x="699" y="1"/>
                    </a:moveTo>
                    <a:cubicBezTo>
                      <a:pt x="335" y="1"/>
                      <a:pt x="0" y="244"/>
                      <a:pt x="0" y="639"/>
                    </a:cubicBezTo>
                    <a:cubicBezTo>
                      <a:pt x="0" y="1004"/>
                      <a:pt x="274" y="1308"/>
                      <a:pt x="669" y="1308"/>
                    </a:cubicBezTo>
                    <a:cubicBezTo>
                      <a:pt x="700" y="1313"/>
                      <a:pt x="731" y="1315"/>
                      <a:pt x="761" y="1315"/>
                    </a:cubicBezTo>
                    <a:cubicBezTo>
                      <a:pt x="1083" y="1315"/>
                      <a:pt x="1335" y="1028"/>
                      <a:pt x="1307" y="639"/>
                    </a:cubicBezTo>
                    <a:cubicBezTo>
                      <a:pt x="1307" y="244"/>
                      <a:pt x="1064" y="31"/>
                      <a:pt x="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0"/>
              <p:cNvSpPr/>
              <p:nvPr/>
            </p:nvSpPr>
            <p:spPr>
              <a:xfrm>
                <a:off x="5310408" y="1606309"/>
                <a:ext cx="18943" cy="18192"/>
              </a:xfrm>
              <a:custGeom>
                <a:rect b="b" l="l" r="r" t="t"/>
                <a:pathLst>
                  <a:path extrusionOk="0" h="1285" w="1338">
                    <a:moveTo>
                      <a:pt x="639" y="1"/>
                    </a:moveTo>
                    <a:cubicBezTo>
                      <a:pt x="304" y="31"/>
                      <a:pt x="0" y="335"/>
                      <a:pt x="31" y="669"/>
                    </a:cubicBezTo>
                    <a:cubicBezTo>
                      <a:pt x="61" y="1065"/>
                      <a:pt x="304" y="1277"/>
                      <a:pt x="669" y="1277"/>
                    </a:cubicBezTo>
                    <a:cubicBezTo>
                      <a:pt x="698" y="1282"/>
                      <a:pt x="727" y="1285"/>
                      <a:pt x="755" y="1285"/>
                    </a:cubicBezTo>
                    <a:cubicBezTo>
                      <a:pt x="1081" y="1285"/>
                      <a:pt x="1338" y="975"/>
                      <a:pt x="1338" y="639"/>
                    </a:cubicBezTo>
                    <a:cubicBezTo>
                      <a:pt x="1338" y="244"/>
                      <a:pt x="1034"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0"/>
              <p:cNvSpPr/>
              <p:nvPr/>
            </p:nvSpPr>
            <p:spPr>
              <a:xfrm>
                <a:off x="5673604" y="2280206"/>
                <a:ext cx="18093" cy="18943"/>
              </a:xfrm>
              <a:custGeom>
                <a:rect b="b" l="l" r="r" t="t"/>
                <a:pathLst>
                  <a:path extrusionOk="0" h="1338" w="1278">
                    <a:moveTo>
                      <a:pt x="669" y="0"/>
                    </a:moveTo>
                    <a:cubicBezTo>
                      <a:pt x="335" y="0"/>
                      <a:pt x="0" y="274"/>
                      <a:pt x="0" y="639"/>
                    </a:cubicBezTo>
                    <a:cubicBezTo>
                      <a:pt x="0" y="1034"/>
                      <a:pt x="244" y="1338"/>
                      <a:pt x="639" y="1338"/>
                    </a:cubicBezTo>
                    <a:cubicBezTo>
                      <a:pt x="973" y="1338"/>
                      <a:pt x="1277" y="1034"/>
                      <a:pt x="1277" y="639"/>
                    </a:cubicBezTo>
                    <a:cubicBezTo>
                      <a:pt x="1277" y="274"/>
                      <a:pt x="1034" y="31"/>
                      <a:pt x="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0"/>
              <p:cNvSpPr/>
              <p:nvPr/>
            </p:nvSpPr>
            <p:spPr>
              <a:xfrm>
                <a:off x="5340535" y="1804698"/>
                <a:ext cx="18943" cy="18546"/>
              </a:xfrm>
              <a:custGeom>
                <a:rect b="b" l="l" r="r" t="t"/>
                <a:pathLst>
                  <a:path extrusionOk="0" h="1310" w="1338">
                    <a:moveTo>
                      <a:pt x="638" y="0"/>
                    </a:moveTo>
                    <a:cubicBezTo>
                      <a:pt x="274" y="0"/>
                      <a:pt x="0" y="334"/>
                      <a:pt x="31" y="699"/>
                    </a:cubicBezTo>
                    <a:cubicBezTo>
                      <a:pt x="31" y="1018"/>
                      <a:pt x="307" y="1309"/>
                      <a:pt x="675" y="1309"/>
                    </a:cubicBezTo>
                    <a:cubicBezTo>
                      <a:pt x="693" y="1309"/>
                      <a:pt x="711" y="1309"/>
                      <a:pt x="730" y="1307"/>
                    </a:cubicBezTo>
                    <a:cubicBezTo>
                      <a:pt x="1094" y="1246"/>
                      <a:pt x="1338" y="1034"/>
                      <a:pt x="1338" y="638"/>
                    </a:cubicBezTo>
                    <a:cubicBezTo>
                      <a:pt x="1338" y="274"/>
                      <a:pt x="1034" y="0"/>
                      <a:pt x="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0"/>
              <p:cNvSpPr/>
              <p:nvPr/>
            </p:nvSpPr>
            <p:spPr>
              <a:xfrm>
                <a:off x="5848322" y="2375302"/>
                <a:ext cx="19367" cy="18985"/>
              </a:xfrm>
              <a:custGeom>
                <a:rect b="b" l="l" r="r" t="t"/>
                <a:pathLst>
                  <a:path extrusionOk="0" h="1341" w="1368">
                    <a:moveTo>
                      <a:pt x="669" y="1"/>
                    </a:moveTo>
                    <a:cubicBezTo>
                      <a:pt x="304" y="1"/>
                      <a:pt x="0" y="305"/>
                      <a:pt x="30" y="700"/>
                    </a:cubicBezTo>
                    <a:cubicBezTo>
                      <a:pt x="61" y="1125"/>
                      <a:pt x="304" y="1308"/>
                      <a:pt x="669" y="1338"/>
                    </a:cubicBezTo>
                    <a:cubicBezTo>
                      <a:pt x="687" y="1339"/>
                      <a:pt x="705" y="1340"/>
                      <a:pt x="723" y="1340"/>
                    </a:cubicBezTo>
                    <a:cubicBezTo>
                      <a:pt x="1091" y="1340"/>
                      <a:pt x="1368" y="1048"/>
                      <a:pt x="1368" y="700"/>
                    </a:cubicBezTo>
                    <a:cubicBezTo>
                      <a:pt x="1368" y="365"/>
                      <a:pt x="1064" y="61"/>
                      <a:pt x="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0"/>
              <p:cNvSpPr/>
              <p:nvPr/>
            </p:nvSpPr>
            <p:spPr>
              <a:xfrm>
                <a:off x="5880162" y="2382154"/>
                <a:ext cx="19339" cy="18560"/>
              </a:xfrm>
              <a:custGeom>
                <a:rect b="b" l="l" r="r" t="t"/>
                <a:pathLst>
                  <a:path extrusionOk="0" h="1311" w="1366">
                    <a:moveTo>
                      <a:pt x="723" y="1"/>
                    </a:moveTo>
                    <a:cubicBezTo>
                      <a:pt x="705" y="1"/>
                      <a:pt x="687" y="2"/>
                      <a:pt x="669" y="3"/>
                    </a:cubicBezTo>
                    <a:cubicBezTo>
                      <a:pt x="304" y="3"/>
                      <a:pt x="61" y="246"/>
                      <a:pt x="31" y="611"/>
                    </a:cubicBezTo>
                    <a:cubicBezTo>
                      <a:pt x="0" y="976"/>
                      <a:pt x="244" y="1280"/>
                      <a:pt x="639" y="1310"/>
                    </a:cubicBezTo>
                    <a:cubicBezTo>
                      <a:pt x="1003" y="1310"/>
                      <a:pt x="1307" y="1036"/>
                      <a:pt x="1307" y="672"/>
                    </a:cubicBezTo>
                    <a:cubicBezTo>
                      <a:pt x="1365" y="295"/>
                      <a:pt x="1092" y="1"/>
                      <a:pt x="7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0"/>
              <p:cNvSpPr/>
              <p:nvPr/>
            </p:nvSpPr>
            <p:spPr>
              <a:xfrm>
                <a:off x="5616366" y="2238895"/>
                <a:ext cx="18957" cy="18943"/>
              </a:xfrm>
              <a:custGeom>
                <a:rect b="b" l="l" r="r" t="t"/>
                <a:pathLst>
                  <a:path extrusionOk="0" h="1338" w="1339">
                    <a:moveTo>
                      <a:pt x="700" y="0"/>
                    </a:moveTo>
                    <a:cubicBezTo>
                      <a:pt x="305" y="0"/>
                      <a:pt x="1" y="304"/>
                      <a:pt x="31" y="669"/>
                    </a:cubicBezTo>
                    <a:cubicBezTo>
                      <a:pt x="31" y="1064"/>
                      <a:pt x="274" y="1277"/>
                      <a:pt x="639" y="1338"/>
                    </a:cubicBezTo>
                    <a:cubicBezTo>
                      <a:pt x="1034" y="1338"/>
                      <a:pt x="1338" y="1064"/>
                      <a:pt x="1338" y="669"/>
                    </a:cubicBezTo>
                    <a:cubicBezTo>
                      <a:pt x="1338" y="304"/>
                      <a:pt x="1065" y="0"/>
                      <a:pt x="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0"/>
              <p:cNvSpPr/>
              <p:nvPr/>
            </p:nvSpPr>
            <p:spPr>
              <a:xfrm>
                <a:off x="6129745" y="2424797"/>
                <a:ext cx="18518" cy="18617"/>
              </a:xfrm>
              <a:custGeom>
                <a:rect b="b" l="l" r="r" t="t"/>
                <a:pathLst>
                  <a:path extrusionOk="0" h="1315" w="1308">
                    <a:moveTo>
                      <a:pt x="639" y="0"/>
                    </a:moveTo>
                    <a:cubicBezTo>
                      <a:pt x="244" y="0"/>
                      <a:pt x="1" y="304"/>
                      <a:pt x="1" y="699"/>
                    </a:cubicBezTo>
                    <a:cubicBezTo>
                      <a:pt x="1" y="1032"/>
                      <a:pt x="255" y="1315"/>
                      <a:pt x="577" y="1315"/>
                    </a:cubicBezTo>
                    <a:cubicBezTo>
                      <a:pt x="607" y="1315"/>
                      <a:pt x="638" y="1312"/>
                      <a:pt x="670" y="1307"/>
                    </a:cubicBezTo>
                    <a:cubicBezTo>
                      <a:pt x="1065" y="1246"/>
                      <a:pt x="1278" y="1034"/>
                      <a:pt x="1278" y="638"/>
                    </a:cubicBezTo>
                    <a:cubicBezTo>
                      <a:pt x="1308" y="304"/>
                      <a:pt x="1004"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0"/>
              <p:cNvSpPr/>
              <p:nvPr/>
            </p:nvSpPr>
            <p:spPr>
              <a:xfrm>
                <a:off x="6160736" y="2431253"/>
                <a:ext cx="18943" cy="18815"/>
              </a:xfrm>
              <a:custGeom>
                <a:rect b="b" l="l" r="r" t="t"/>
                <a:pathLst>
                  <a:path extrusionOk="0" h="1329" w="1338">
                    <a:moveTo>
                      <a:pt x="639" y="0"/>
                    </a:moveTo>
                    <a:cubicBezTo>
                      <a:pt x="274" y="61"/>
                      <a:pt x="31" y="274"/>
                      <a:pt x="0" y="669"/>
                    </a:cubicBezTo>
                    <a:cubicBezTo>
                      <a:pt x="0" y="963"/>
                      <a:pt x="307" y="1328"/>
                      <a:pt x="587" y="1328"/>
                    </a:cubicBezTo>
                    <a:cubicBezTo>
                      <a:pt x="626" y="1328"/>
                      <a:pt x="663" y="1322"/>
                      <a:pt x="699" y="1307"/>
                    </a:cubicBezTo>
                    <a:cubicBezTo>
                      <a:pt x="943" y="1186"/>
                      <a:pt x="1155" y="973"/>
                      <a:pt x="1338" y="821"/>
                    </a:cubicBezTo>
                    <a:cubicBezTo>
                      <a:pt x="1247" y="243"/>
                      <a:pt x="1034"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0"/>
              <p:cNvSpPr/>
              <p:nvPr/>
            </p:nvSpPr>
            <p:spPr>
              <a:xfrm>
                <a:off x="5729569" y="2322806"/>
                <a:ext cx="18490" cy="18107"/>
              </a:xfrm>
              <a:custGeom>
                <a:rect b="b" l="l" r="r" t="t"/>
                <a:pathLst>
                  <a:path extrusionOk="0" h="1279" w="1306">
                    <a:moveTo>
                      <a:pt x="668" y="0"/>
                    </a:moveTo>
                    <a:cubicBezTo>
                      <a:pt x="272" y="0"/>
                      <a:pt x="60" y="213"/>
                      <a:pt x="29" y="608"/>
                    </a:cubicBezTo>
                    <a:cubicBezTo>
                      <a:pt x="0" y="930"/>
                      <a:pt x="308" y="1279"/>
                      <a:pt x="628" y="1279"/>
                    </a:cubicBezTo>
                    <a:cubicBezTo>
                      <a:pt x="641" y="1279"/>
                      <a:pt x="654" y="1278"/>
                      <a:pt x="668" y="1277"/>
                    </a:cubicBezTo>
                    <a:cubicBezTo>
                      <a:pt x="1032" y="1247"/>
                      <a:pt x="1245" y="1034"/>
                      <a:pt x="1306" y="639"/>
                    </a:cubicBezTo>
                    <a:cubicBezTo>
                      <a:pt x="1275" y="274"/>
                      <a:pt x="1093" y="0"/>
                      <a:pt x="6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0"/>
              <p:cNvSpPr/>
              <p:nvPr/>
            </p:nvSpPr>
            <p:spPr>
              <a:xfrm>
                <a:off x="5319440" y="1736247"/>
                <a:ext cx="19806" cy="18730"/>
              </a:xfrm>
              <a:custGeom>
                <a:rect b="b" l="l" r="r" t="t"/>
                <a:pathLst>
                  <a:path extrusionOk="0" h="1323" w="1399">
                    <a:moveTo>
                      <a:pt x="685" y="0"/>
                    </a:moveTo>
                    <a:cubicBezTo>
                      <a:pt x="670" y="0"/>
                      <a:pt x="654" y="1"/>
                      <a:pt x="639" y="2"/>
                    </a:cubicBezTo>
                    <a:cubicBezTo>
                      <a:pt x="274" y="33"/>
                      <a:pt x="31" y="276"/>
                      <a:pt x="1" y="641"/>
                    </a:cubicBezTo>
                    <a:cubicBezTo>
                      <a:pt x="1" y="969"/>
                      <a:pt x="322" y="1323"/>
                      <a:pt x="607" y="1323"/>
                    </a:cubicBezTo>
                    <a:cubicBezTo>
                      <a:pt x="639" y="1323"/>
                      <a:pt x="670" y="1318"/>
                      <a:pt x="700" y="1309"/>
                    </a:cubicBezTo>
                    <a:cubicBezTo>
                      <a:pt x="943" y="1188"/>
                      <a:pt x="1186" y="975"/>
                      <a:pt x="1399" y="762"/>
                    </a:cubicBezTo>
                    <a:cubicBezTo>
                      <a:pt x="1312" y="325"/>
                      <a:pt x="1029" y="0"/>
                      <a:pt x="6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0"/>
              <p:cNvSpPr/>
              <p:nvPr/>
            </p:nvSpPr>
            <p:spPr>
              <a:xfrm>
                <a:off x="5381847" y="1941531"/>
                <a:ext cx="16791" cy="16366"/>
              </a:xfrm>
              <a:custGeom>
                <a:rect b="b" l="l" r="r" t="t"/>
                <a:pathLst>
                  <a:path extrusionOk="0" h="1156" w="1186">
                    <a:moveTo>
                      <a:pt x="578" y="1"/>
                    </a:moveTo>
                    <a:cubicBezTo>
                      <a:pt x="213" y="31"/>
                      <a:pt x="0" y="214"/>
                      <a:pt x="0" y="548"/>
                    </a:cubicBezTo>
                    <a:cubicBezTo>
                      <a:pt x="0" y="943"/>
                      <a:pt x="183" y="1156"/>
                      <a:pt x="578" y="1156"/>
                    </a:cubicBezTo>
                    <a:cubicBezTo>
                      <a:pt x="942" y="1156"/>
                      <a:pt x="1186" y="974"/>
                      <a:pt x="1186" y="548"/>
                    </a:cubicBezTo>
                    <a:cubicBezTo>
                      <a:pt x="1186" y="183"/>
                      <a:pt x="942" y="3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0"/>
              <p:cNvSpPr/>
              <p:nvPr/>
            </p:nvSpPr>
            <p:spPr>
              <a:xfrm>
                <a:off x="5305679" y="1638588"/>
                <a:ext cx="17216" cy="17230"/>
              </a:xfrm>
              <a:custGeom>
                <a:rect b="b" l="l" r="r" t="t"/>
                <a:pathLst>
                  <a:path extrusionOk="0" h="1217" w="1216">
                    <a:moveTo>
                      <a:pt x="608" y="0"/>
                    </a:moveTo>
                    <a:cubicBezTo>
                      <a:pt x="243" y="0"/>
                      <a:pt x="0" y="183"/>
                      <a:pt x="0" y="578"/>
                    </a:cubicBezTo>
                    <a:cubicBezTo>
                      <a:pt x="0" y="973"/>
                      <a:pt x="182" y="1216"/>
                      <a:pt x="608" y="1216"/>
                    </a:cubicBezTo>
                    <a:cubicBezTo>
                      <a:pt x="973" y="1216"/>
                      <a:pt x="1155" y="973"/>
                      <a:pt x="1216" y="608"/>
                    </a:cubicBezTo>
                    <a:cubicBezTo>
                      <a:pt x="1155" y="274"/>
                      <a:pt x="1003" y="31"/>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0"/>
              <p:cNvSpPr/>
              <p:nvPr/>
            </p:nvSpPr>
            <p:spPr>
              <a:xfrm>
                <a:off x="5818620" y="2370998"/>
                <a:ext cx="17230" cy="16805"/>
              </a:xfrm>
              <a:custGeom>
                <a:rect b="b" l="l" r="r" t="t"/>
                <a:pathLst>
                  <a:path extrusionOk="0" h="1187" w="1217">
                    <a:moveTo>
                      <a:pt x="609" y="1"/>
                    </a:moveTo>
                    <a:cubicBezTo>
                      <a:pt x="244" y="1"/>
                      <a:pt x="1" y="213"/>
                      <a:pt x="1" y="578"/>
                    </a:cubicBezTo>
                    <a:cubicBezTo>
                      <a:pt x="1" y="973"/>
                      <a:pt x="183" y="1186"/>
                      <a:pt x="609" y="1186"/>
                    </a:cubicBezTo>
                    <a:cubicBezTo>
                      <a:pt x="1004" y="1156"/>
                      <a:pt x="1186" y="973"/>
                      <a:pt x="1217" y="578"/>
                    </a:cubicBezTo>
                    <a:cubicBezTo>
                      <a:pt x="1186" y="213"/>
                      <a:pt x="1004" y="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0"/>
              <p:cNvSpPr/>
              <p:nvPr/>
            </p:nvSpPr>
            <p:spPr>
              <a:xfrm>
                <a:off x="5560429" y="2198008"/>
                <a:ext cx="16791" cy="16805"/>
              </a:xfrm>
              <a:custGeom>
                <a:rect b="b" l="l" r="r" t="t"/>
                <a:pathLst>
                  <a:path extrusionOk="0" h="1187" w="1186">
                    <a:moveTo>
                      <a:pt x="578" y="1"/>
                    </a:moveTo>
                    <a:cubicBezTo>
                      <a:pt x="244" y="1"/>
                      <a:pt x="31" y="183"/>
                      <a:pt x="0" y="578"/>
                    </a:cubicBezTo>
                    <a:cubicBezTo>
                      <a:pt x="0" y="943"/>
                      <a:pt x="183" y="1186"/>
                      <a:pt x="578" y="1186"/>
                    </a:cubicBezTo>
                    <a:cubicBezTo>
                      <a:pt x="943" y="1186"/>
                      <a:pt x="1186" y="973"/>
                      <a:pt x="1186" y="578"/>
                    </a:cubicBezTo>
                    <a:cubicBezTo>
                      <a:pt x="1186" y="213"/>
                      <a:pt x="943" y="3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0"/>
              <p:cNvSpPr/>
              <p:nvPr/>
            </p:nvSpPr>
            <p:spPr>
              <a:xfrm>
                <a:off x="5699852" y="2318885"/>
                <a:ext cx="16791" cy="16847"/>
              </a:xfrm>
              <a:custGeom>
                <a:rect b="b" l="l" r="r" t="t"/>
                <a:pathLst>
                  <a:path extrusionOk="0" h="1190" w="1186">
                    <a:moveTo>
                      <a:pt x="615" y="1"/>
                    </a:moveTo>
                    <a:cubicBezTo>
                      <a:pt x="593" y="1"/>
                      <a:pt x="571" y="2"/>
                      <a:pt x="548" y="4"/>
                    </a:cubicBezTo>
                    <a:cubicBezTo>
                      <a:pt x="213" y="4"/>
                      <a:pt x="1" y="217"/>
                      <a:pt x="1" y="581"/>
                    </a:cubicBezTo>
                    <a:cubicBezTo>
                      <a:pt x="1" y="946"/>
                      <a:pt x="183" y="1189"/>
                      <a:pt x="548" y="1189"/>
                    </a:cubicBezTo>
                    <a:cubicBezTo>
                      <a:pt x="943" y="1189"/>
                      <a:pt x="1125" y="946"/>
                      <a:pt x="1186" y="581"/>
                    </a:cubicBezTo>
                    <a:cubicBezTo>
                      <a:pt x="1129" y="211"/>
                      <a:pt x="939" y="1"/>
                      <a:pt x="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0"/>
              <p:cNvSpPr/>
              <p:nvPr/>
            </p:nvSpPr>
            <p:spPr>
              <a:xfrm>
                <a:off x="5585814" y="2234010"/>
                <a:ext cx="17230" cy="16508"/>
              </a:xfrm>
              <a:custGeom>
                <a:rect b="b" l="l" r="r" t="t"/>
                <a:pathLst>
                  <a:path extrusionOk="0" h="1166" w="1217">
                    <a:moveTo>
                      <a:pt x="550" y="1"/>
                    </a:moveTo>
                    <a:cubicBezTo>
                      <a:pt x="252" y="1"/>
                      <a:pt x="58" y="204"/>
                      <a:pt x="31" y="528"/>
                    </a:cubicBezTo>
                    <a:cubicBezTo>
                      <a:pt x="1" y="923"/>
                      <a:pt x="183" y="1105"/>
                      <a:pt x="578" y="1166"/>
                    </a:cubicBezTo>
                    <a:cubicBezTo>
                      <a:pt x="943" y="1136"/>
                      <a:pt x="1186" y="984"/>
                      <a:pt x="1217" y="619"/>
                    </a:cubicBezTo>
                    <a:cubicBezTo>
                      <a:pt x="1217" y="254"/>
                      <a:pt x="1034" y="41"/>
                      <a:pt x="669" y="11"/>
                    </a:cubicBezTo>
                    <a:cubicBezTo>
                      <a:pt x="628" y="4"/>
                      <a:pt x="588" y="1"/>
                      <a:pt x="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0"/>
              <p:cNvSpPr/>
              <p:nvPr/>
            </p:nvSpPr>
            <p:spPr>
              <a:xfrm>
                <a:off x="5668012" y="2312471"/>
                <a:ext cx="16791" cy="16805"/>
              </a:xfrm>
              <a:custGeom>
                <a:rect b="b" l="l" r="r" t="t"/>
                <a:pathLst>
                  <a:path extrusionOk="0" h="1187" w="1186">
                    <a:moveTo>
                      <a:pt x="578" y="1"/>
                    </a:moveTo>
                    <a:cubicBezTo>
                      <a:pt x="243" y="1"/>
                      <a:pt x="0" y="244"/>
                      <a:pt x="0" y="609"/>
                    </a:cubicBezTo>
                    <a:cubicBezTo>
                      <a:pt x="0" y="943"/>
                      <a:pt x="243" y="1186"/>
                      <a:pt x="578" y="1186"/>
                    </a:cubicBezTo>
                    <a:cubicBezTo>
                      <a:pt x="912" y="1186"/>
                      <a:pt x="1155" y="1004"/>
                      <a:pt x="1186" y="609"/>
                    </a:cubicBezTo>
                    <a:cubicBezTo>
                      <a:pt x="1186" y="274"/>
                      <a:pt x="1003" y="3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0"/>
              <p:cNvSpPr/>
              <p:nvPr/>
            </p:nvSpPr>
            <p:spPr>
              <a:xfrm>
                <a:off x="5426599" y="2045673"/>
                <a:ext cx="16791" cy="16833"/>
              </a:xfrm>
              <a:custGeom>
                <a:rect b="b" l="l" r="r" t="t"/>
                <a:pathLst>
                  <a:path extrusionOk="0" h="1189" w="1186">
                    <a:moveTo>
                      <a:pt x="578" y="1"/>
                    </a:moveTo>
                    <a:cubicBezTo>
                      <a:pt x="213" y="1"/>
                      <a:pt x="0" y="244"/>
                      <a:pt x="0" y="578"/>
                    </a:cubicBezTo>
                    <a:cubicBezTo>
                      <a:pt x="0" y="943"/>
                      <a:pt x="183" y="1186"/>
                      <a:pt x="578" y="1186"/>
                    </a:cubicBezTo>
                    <a:cubicBezTo>
                      <a:pt x="601" y="1188"/>
                      <a:pt x="623" y="1189"/>
                      <a:pt x="645" y="1189"/>
                    </a:cubicBezTo>
                    <a:cubicBezTo>
                      <a:pt x="965" y="1189"/>
                      <a:pt x="1129" y="979"/>
                      <a:pt x="1186" y="609"/>
                    </a:cubicBezTo>
                    <a:cubicBezTo>
                      <a:pt x="1125" y="244"/>
                      <a:pt x="943"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0"/>
              <p:cNvSpPr/>
              <p:nvPr/>
            </p:nvSpPr>
            <p:spPr>
              <a:xfrm>
                <a:off x="5504054" y="2154983"/>
                <a:ext cx="17230" cy="16791"/>
              </a:xfrm>
              <a:custGeom>
                <a:rect b="b" l="l" r="r" t="t"/>
                <a:pathLst>
                  <a:path extrusionOk="0" h="1186" w="1217">
                    <a:moveTo>
                      <a:pt x="639" y="0"/>
                    </a:moveTo>
                    <a:cubicBezTo>
                      <a:pt x="274" y="0"/>
                      <a:pt x="31" y="183"/>
                      <a:pt x="31" y="578"/>
                    </a:cubicBezTo>
                    <a:cubicBezTo>
                      <a:pt x="1" y="942"/>
                      <a:pt x="213" y="1125"/>
                      <a:pt x="608" y="1186"/>
                    </a:cubicBezTo>
                    <a:cubicBezTo>
                      <a:pt x="973" y="1125"/>
                      <a:pt x="1186" y="942"/>
                      <a:pt x="1216" y="578"/>
                    </a:cubicBezTo>
                    <a:cubicBezTo>
                      <a:pt x="1216" y="213"/>
                      <a:pt x="973" y="0"/>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0"/>
              <p:cNvSpPr/>
              <p:nvPr/>
            </p:nvSpPr>
            <p:spPr>
              <a:xfrm>
                <a:off x="5329775" y="1867090"/>
                <a:ext cx="16791" cy="16069"/>
              </a:xfrm>
              <a:custGeom>
                <a:rect b="b" l="l" r="r" t="t"/>
                <a:pathLst>
                  <a:path extrusionOk="0" h="1135" w="1186">
                    <a:moveTo>
                      <a:pt x="578" y="1"/>
                    </a:moveTo>
                    <a:cubicBezTo>
                      <a:pt x="183" y="1"/>
                      <a:pt x="31" y="244"/>
                      <a:pt x="0" y="608"/>
                    </a:cubicBezTo>
                    <a:cubicBezTo>
                      <a:pt x="28" y="908"/>
                      <a:pt x="226" y="1134"/>
                      <a:pt x="529" y="1134"/>
                    </a:cubicBezTo>
                    <a:cubicBezTo>
                      <a:pt x="564" y="1134"/>
                      <a:pt x="601" y="1131"/>
                      <a:pt x="639" y="1125"/>
                    </a:cubicBezTo>
                    <a:cubicBezTo>
                      <a:pt x="973" y="1125"/>
                      <a:pt x="1186" y="912"/>
                      <a:pt x="1186" y="578"/>
                    </a:cubicBezTo>
                    <a:cubicBezTo>
                      <a:pt x="1186" y="244"/>
                      <a:pt x="943"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0"/>
              <p:cNvSpPr/>
              <p:nvPr/>
            </p:nvSpPr>
            <p:spPr>
              <a:xfrm>
                <a:off x="5354296" y="1903673"/>
                <a:ext cx="17230" cy="16833"/>
              </a:xfrm>
              <a:custGeom>
                <a:rect b="b" l="l" r="r" t="t"/>
                <a:pathLst>
                  <a:path extrusionOk="0" h="1189" w="1217">
                    <a:moveTo>
                      <a:pt x="639" y="0"/>
                    </a:moveTo>
                    <a:cubicBezTo>
                      <a:pt x="305" y="0"/>
                      <a:pt x="92" y="183"/>
                      <a:pt x="31" y="547"/>
                    </a:cubicBezTo>
                    <a:cubicBezTo>
                      <a:pt x="1" y="912"/>
                      <a:pt x="183" y="1155"/>
                      <a:pt x="578" y="1186"/>
                    </a:cubicBezTo>
                    <a:cubicBezTo>
                      <a:pt x="604" y="1188"/>
                      <a:pt x="630" y="1189"/>
                      <a:pt x="654" y="1189"/>
                    </a:cubicBezTo>
                    <a:cubicBezTo>
                      <a:pt x="973" y="1189"/>
                      <a:pt x="1160" y="1005"/>
                      <a:pt x="1217" y="638"/>
                    </a:cubicBezTo>
                    <a:cubicBezTo>
                      <a:pt x="1217" y="304"/>
                      <a:pt x="1034" y="31"/>
                      <a:pt x="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0"/>
              <p:cNvSpPr/>
              <p:nvPr/>
            </p:nvSpPr>
            <p:spPr>
              <a:xfrm>
                <a:off x="5310408" y="1799956"/>
                <a:ext cx="16791" cy="16805"/>
              </a:xfrm>
              <a:custGeom>
                <a:rect b="b" l="l" r="r" t="t"/>
                <a:pathLst>
                  <a:path extrusionOk="0" h="1187" w="1186">
                    <a:moveTo>
                      <a:pt x="578" y="1"/>
                    </a:moveTo>
                    <a:cubicBezTo>
                      <a:pt x="183" y="1"/>
                      <a:pt x="0" y="214"/>
                      <a:pt x="0" y="609"/>
                    </a:cubicBezTo>
                    <a:cubicBezTo>
                      <a:pt x="0" y="943"/>
                      <a:pt x="213" y="1186"/>
                      <a:pt x="578" y="1186"/>
                    </a:cubicBezTo>
                    <a:cubicBezTo>
                      <a:pt x="943" y="1186"/>
                      <a:pt x="1125" y="973"/>
                      <a:pt x="1186" y="609"/>
                    </a:cubicBezTo>
                    <a:cubicBezTo>
                      <a:pt x="1125" y="214"/>
                      <a:pt x="943"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0"/>
              <p:cNvSpPr/>
              <p:nvPr/>
            </p:nvSpPr>
            <p:spPr>
              <a:xfrm>
                <a:off x="5478670" y="2118825"/>
                <a:ext cx="16791" cy="16805"/>
              </a:xfrm>
              <a:custGeom>
                <a:rect b="b" l="l" r="r" t="t"/>
                <a:pathLst>
                  <a:path extrusionOk="0" h="1187" w="1186">
                    <a:moveTo>
                      <a:pt x="578" y="1"/>
                    </a:moveTo>
                    <a:cubicBezTo>
                      <a:pt x="183" y="1"/>
                      <a:pt x="0" y="244"/>
                      <a:pt x="0" y="609"/>
                    </a:cubicBezTo>
                    <a:cubicBezTo>
                      <a:pt x="0" y="1004"/>
                      <a:pt x="213" y="1186"/>
                      <a:pt x="578" y="1186"/>
                    </a:cubicBezTo>
                    <a:cubicBezTo>
                      <a:pt x="942" y="1186"/>
                      <a:pt x="1125" y="943"/>
                      <a:pt x="1186" y="578"/>
                    </a:cubicBezTo>
                    <a:cubicBezTo>
                      <a:pt x="1155" y="244"/>
                      <a:pt x="942"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0"/>
              <p:cNvSpPr/>
              <p:nvPr/>
            </p:nvSpPr>
            <p:spPr>
              <a:xfrm>
                <a:off x="5400775" y="2008665"/>
                <a:ext cx="17230" cy="16805"/>
              </a:xfrm>
              <a:custGeom>
                <a:rect b="b" l="l" r="r" t="t"/>
                <a:pathLst>
                  <a:path extrusionOk="0" h="1187" w="1217">
                    <a:moveTo>
                      <a:pt x="608" y="1"/>
                    </a:moveTo>
                    <a:cubicBezTo>
                      <a:pt x="213" y="31"/>
                      <a:pt x="1" y="244"/>
                      <a:pt x="31" y="639"/>
                    </a:cubicBezTo>
                    <a:cubicBezTo>
                      <a:pt x="31" y="973"/>
                      <a:pt x="274" y="1186"/>
                      <a:pt x="608" y="1186"/>
                    </a:cubicBezTo>
                    <a:cubicBezTo>
                      <a:pt x="973" y="1186"/>
                      <a:pt x="1156" y="943"/>
                      <a:pt x="1216" y="578"/>
                    </a:cubicBezTo>
                    <a:cubicBezTo>
                      <a:pt x="1156" y="183"/>
                      <a:pt x="973"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0"/>
              <p:cNvSpPr/>
              <p:nvPr/>
            </p:nvSpPr>
            <p:spPr>
              <a:xfrm>
                <a:off x="5286312" y="1570165"/>
                <a:ext cx="17230" cy="16833"/>
              </a:xfrm>
              <a:custGeom>
                <a:rect b="b" l="l" r="r" t="t"/>
                <a:pathLst>
                  <a:path extrusionOk="0" h="1189" w="1217">
                    <a:moveTo>
                      <a:pt x="639" y="1"/>
                    </a:moveTo>
                    <a:cubicBezTo>
                      <a:pt x="304" y="1"/>
                      <a:pt x="61" y="183"/>
                      <a:pt x="31" y="548"/>
                    </a:cubicBezTo>
                    <a:cubicBezTo>
                      <a:pt x="0" y="912"/>
                      <a:pt x="183" y="1156"/>
                      <a:pt x="547" y="1186"/>
                    </a:cubicBezTo>
                    <a:cubicBezTo>
                      <a:pt x="572" y="1188"/>
                      <a:pt x="596" y="1189"/>
                      <a:pt x="620" y="1189"/>
                    </a:cubicBezTo>
                    <a:cubicBezTo>
                      <a:pt x="965" y="1189"/>
                      <a:pt x="1131" y="979"/>
                      <a:pt x="1216" y="608"/>
                    </a:cubicBezTo>
                    <a:cubicBezTo>
                      <a:pt x="1155" y="274"/>
                      <a:pt x="1003" y="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0"/>
              <p:cNvSpPr/>
              <p:nvPr/>
            </p:nvSpPr>
            <p:spPr>
              <a:xfrm>
                <a:off x="5335792" y="1836114"/>
                <a:ext cx="16366" cy="16366"/>
              </a:xfrm>
              <a:custGeom>
                <a:rect b="b" l="l" r="r" t="t"/>
                <a:pathLst>
                  <a:path extrusionOk="0" h="1156" w="1156">
                    <a:moveTo>
                      <a:pt x="548" y="0"/>
                    </a:moveTo>
                    <a:cubicBezTo>
                      <a:pt x="183" y="0"/>
                      <a:pt x="1" y="213"/>
                      <a:pt x="1" y="547"/>
                    </a:cubicBezTo>
                    <a:cubicBezTo>
                      <a:pt x="1" y="942"/>
                      <a:pt x="214" y="1125"/>
                      <a:pt x="609" y="1155"/>
                    </a:cubicBezTo>
                    <a:cubicBezTo>
                      <a:pt x="943" y="1094"/>
                      <a:pt x="1156" y="912"/>
                      <a:pt x="1156" y="547"/>
                    </a:cubicBezTo>
                    <a:cubicBezTo>
                      <a:pt x="1156" y="182"/>
                      <a:pt x="943"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0"/>
              <p:cNvSpPr/>
              <p:nvPr/>
            </p:nvSpPr>
            <p:spPr>
              <a:xfrm>
                <a:off x="5297072" y="1508623"/>
                <a:ext cx="16366" cy="16805"/>
              </a:xfrm>
              <a:custGeom>
                <a:rect b="b" l="l" r="r" t="t"/>
                <a:pathLst>
                  <a:path extrusionOk="0" h="1187" w="1156">
                    <a:moveTo>
                      <a:pt x="547" y="1"/>
                    </a:moveTo>
                    <a:cubicBezTo>
                      <a:pt x="183" y="62"/>
                      <a:pt x="0" y="275"/>
                      <a:pt x="31" y="670"/>
                    </a:cubicBezTo>
                    <a:cubicBezTo>
                      <a:pt x="31" y="1004"/>
                      <a:pt x="243" y="1186"/>
                      <a:pt x="608" y="1186"/>
                    </a:cubicBezTo>
                    <a:cubicBezTo>
                      <a:pt x="942" y="1186"/>
                      <a:pt x="1155" y="974"/>
                      <a:pt x="1155" y="579"/>
                    </a:cubicBezTo>
                    <a:cubicBezTo>
                      <a:pt x="1155" y="214"/>
                      <a:pt x="942" y="62"/>
                      <a:pt x="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0"/>
              <p:cNvSpPr/>
              <p:nvPr/>
            </p:nvSpPr>
            <p:spPr>
              <a:xfrm>
                <a:off x="5314712" y="1768115"/>
                <a:ext cx="17230" cy="16791"/>
              </a:xfrm>
              <a:custGeom>
                <a:rect b="b" l="l" r="r" t="t"/>
                <a:pathLst>
                  <a:path extrusionOk="0" h="1186" w="1217">
                    <a:moveTo>
                      <a:pt x="608" y="1"/>
                    </a:moveTo>
                    <a:cubicBezTo>
                      <a:pt x="213" y="31"/>
                      <a:pt x="0" y="244"/>
                      <a:pt x="0" y="608"/>
                    </a:cubicBezTo>
                    <a:cubicBezTo>
                      <a:pt x="0" y="943"/>
                      <a:pt x="213" y="1186"/>
                      <a:pt x="548" y="1186"/>
                    </a:cubicBezTo>
                    <a:cubicBezTo>
                      <a:pt x="943" y="1186"/>
                      <a:pt x="1155" y="1004"/>
                      <a:pt x="1155" y="608"/>
                    </a:cubicBezTo>
                    <a:cubicBezTo>
                      <a:pt x="1216" y="244"/>
                      <a:pt x="973" y="3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0"/>
              <p:cNvSpPr/>
              <p:nvPr/>
            </p:nvSpPr>
            <p:spPr>
              <a:xfrm>
                <a:off x="5295344" y="1701419"/>
                <a:ext cx="16805" cy="16791"/>
              </a:xfrm>
              <a:custGeom>
                <a:rect b="b" l="l" r="r" t="t"/>
                <a:pathLst>
                  <a:path extrusionOk="0" h="1186" w="1187">
                    <a:moveTo>
                      <a:pt x="578" y="0"/>
                    </a:moveTo>
                    <a:cubicBezTo>
                      <a:pt x="183" y="31"/>
                      <a:pt x="1" y="243"/>
                      <a:pt x="31" y="639"/>
                    </a:cubicBezTo>
                    <a:cubicBezTo>
                      <a:pt x="31" y="1003"/>
                      <a:pt x="274" y="1186"/>
                      <a:pt x="609" y="1186"/>
                    </a:cubicBezTo>
                    <a:cubicBezTo>
                      <a:pt x="943" y="1186"/>
                      <a:pt x="1186" y="942"/>
                      <a:pt x="1186" y="578"/>
                    </a:cubicBezTo>
                    <a:cubicBezTo>
                      <a:pt x="1186" y="183"/>
                      <a:pt x="943" y="31"/>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0"/>
              <p:cNvSpPr/>
              <p:nvPr/>
            </p:nvSpPr>
            <p:spPr>
              <a:xfrm>
                <a:off x="5610773" y="2271117"/>
                <a:ext cx="17654" cy="16847"/>
              </a:xfrm>
              <a:custGeom>
                <a:rect b="b" l="l" r="r" t="t"/>
                <a:pathLst>
                  <a:path extrusionOk="0" h="1190" w="1247">
                    <a:moveTo>
                      <a:pt x="623" y="1"/>
                    </a:moveTo>
                    <a:cubicBezTo>
                      <a:pt x="301" y="1"/>
                      <a:pt x="90" y="182"/>
                      <a:pt x="61" y="521"/>
                    </a:cubicBezTo>
                    <a:cubicBezTo>
                      <a:pt x="1" y="916"/>
                      <a:pt x="244" y="1129"/>
                      <a:pt x="639" y="1189"/>
                    </a:cubicBezTo>
                    <a:cubicBezTo>
                      <a:pt x="973" y="1129"/>
                      <a:pt x="1247" y="977"/>
                      <a:pt x="1247" y="612"/>
                    </a:cubicBezTo>
                    <a:cubicBezTo>
                      <a:pt x="1247" y="217"/>
                      <a:pt x="1034" y="34"/>
                      <a:pt x="700" y="4"/>
                    </a:cubicBezTo>
                    <a:cubicBezTo>
                      <a:pt x="674" y="2"/>
                      <a:pt x="648" y="1"/>
                      <a:pt x="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0"/>
              <p:cNvSpPr/>
              <p:nvPr/>
            </p:nvSpPr>
            <p:spPr>
              <a:xfrm>
                <a:off x="5451558" y="2081817"/>
                <a:ext cx="17654" cy="16366"/>
              </a:xfrm>
              <a:custGeom>
                <a:rect b="b" l="l" r="r" t="t"/>
                <a:pathLst>
                  <a:path extrusionOk="0" h="1156" w="1247">
                    <a:moveTo>
                      <a:pt x="608" y="1"/>
                    </a:moveTo>
                    <a:cubicBezTo>
                      <a:pt x="243" y="1"/>
                      <a:pt x="31" y="183"/>
                      <a:pt x="0" y="609"/>
                    </a:cubicBezTo>
                    <a:cubicBezTo>
                      <a:pt x="0" y="943"/>
                      <a:pt x="243" y="1156"/>
                      <a:pt x="578" y="1156"/>
                    </a:cubicBezTo>
                    <a:cubicBezTo>
                      <a:pt x="912" y="1156"/>
                      <a:pt x="1186" y="974"/>
                      <a:pt x="1186" y="609"/>
                    </a:cubicBezTo>
                    <a:cubicBezTo>
                      <a:pt x="1246" y="214"/>
                      <a:pt x="1003" y="3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0"/>
              <p:cNvSpPr/>
              <p:nvPr/>
            </p:nvSpPr>
            <p:spPr>
              <a:xfrm>
                <a:off x="5375391" y="1971813"/>
                <a:ext cx="17230" cy="16210"/>
              </a:xfrm>
              <a:custGeom>
                <a:rect b="b" l="l" r="r" t="t"/>
                <a:pathLst>
                  <a:path extrusionOk="0" h="1145" w="1217">
                    <a:moveTo>
                      <a:pt x="745" y="1"/>
                    </a:moveTo>
                    <a:cubicBezTo>
                      <a:pt x="702" y="1"/>
                      <a:pt x="656" y="7"/>
                      <a:pt x="608" y="20"/>
                    </a:cubicBezTo>
                    <a:cubicBezTo>
                      <a:pt x="243" y="20"/>
                      <a:pt x="0" y="233"/>
                      <a:pt x="31" y="628"/>
                    </a:cubicBezTo>
                    <a:cubicBezTo>
                      <a:pt x="31" y="962"/>
                      <a:pt x="274" y="1145"/>
                      <a:pt x="608" y="1145"/>
                    </a:cubicBezTo>
                    <a:cubicBezTo>
                      <a:pt x="1003" y="1145"/>
                      <a:pt x="1186" y="932"/>
                      <a:pt x="1216" y="537"/>
                    </a:cubicBezTo>
                    <a:cubicBezTo>
                      <a:pt x="1190" y="224"/>
                      <a:pt x="1008" y="1"/>
                      <a:pt x="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0"/>
              <p:cNvSpPr/>
              <p:nvPr/>
            </p:nvSpPr>
            <p:spPr>
              <a:xfrm>
                <a:off x="5642189" y="2274175"/>
                <a:ext cx="17640" cy="18122"/>
              </a:xfrm>
              <a:custGeom>
                <a:rect b="b" l="l" r="r" t="t"/>
                <a:pathLst>
                  <a:path extrusionOk="0" h="1280" w="1246">
                    <a:moveTo>
                      <a:pt x="578" y="1"/>
                    </a:moveTo>
                    <a:cubicBezTo>
                      <a:pt x="396" y="213"/>
                      <a:pt x="122" y="426"/>
                      <a:pt x="92" y="669"/>
                    </a:cubicBezTo>
                    <a:cubicBezTo>
                      <a:pt x="1" y="1004"/>
                      <a:pt x="244" y="1217"/>
                      <a:pt x="608" y="1277"/>
                    </a:cubicBezTo>
                    <a:cubicBezTo>
                      <a:pt x="631" y="1279"/>
                      <a:pt x="653" y="1280"/>
                      <a:pt x="674" y="1280"/>
                    </a:cubicBezTo>
                    <a:cubicBezTo>
                      <a:pt x="1030" y="1280"/>
                      <a:pt x="1245" y="1046"/>
                      <a:pt x="1216" y="730"/>
                    </a:cubicBezTo>
                    <a:cubicBezTo>
                      <a:pt x="1186" y="457"/>
                      <a:pt x="943" y="244"/>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0"/>
              <p:cNvSpPr/>
              <p:nvPr/>
            </p:nvSpPr>
            <p:spPr>
              <a:xfrm>
                <a:off x="5300937" y="1670429"/>
                <a:ext cx="17654" cy="16366"/>
              </a:xfrm>
              <a:custGeom>
                <a:rect b="b" l="l" r="r" t="t"/>
                <a:pathLst>
                  <a:path extrusionOk="0" h="1156" w="1247">
                    <a:moveTo>
                      <a:pt x="578" y="1"/>
                    </a:moveTo>
                    <a:cubicBezTo>
                      <a:pt x="214" y="1"/>
                      <a:pt x="1" y="213"/>
                      <a:pt x="1" y="548"/>
                    </a:cubicBezTo>
                    <a:cubicBezTo>
                      <a:pt x="1" y="943"/>
                      <a:pt x="244" y="1125"/>
                      <a:pt x="609" y="1156"/>
                    </a:cubicBezTo>
                    <a:cubicBezTo>
                      <a:pt x="1004" y="1125"/>
                      <a:pt x="1247" y="913"/>
                      <a:pt x="1186" y="548"/>
                    </a:cubicBezTo>
                    <a:cubicBezTo>
                      <a:pt x="1186" y="183"/>
                      <a:pt x="973"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0"/>
              <p:cNvSpPr/>
              <p:nvPr/>
            </p:nvSpPr>
            <p:spPr>
              <a:xfrm>
                <a:off x="5756228" y="2360239"/>
                <a:ext cx="16791" cy="16847"/>
              </a:xfrm>
              <a:custGeom>
                <a:rect b="b" l="l" r="r" t="t"/>
                <a:pathLst>
                  <a:path extrusionOk="0" h="1190" w="1186">
                    <a:moveTo>
                      <a:pt x="578" y="1"/>
                    </a:moveTo>
                    <a:cubicBezTo>
                      <a:pt x="244" y="1"/>
                      <a:pt x="0" y="244"/>
                      <a:pt x="0" y="578"/>
                    </a:cubicBezTo>
                    <a:cubicBezTo>
                      <a:pt x="0" y="973"/>
                      <a:pt x="183" y="1186"/>
                      <a:pt x="578" y="1186"/>
                    </a:cubicBezTo>
                    <a:cubicBezTo>
                      <a:pt x="601" y="1188"/>
                      <a:pt x="623" y="1189"/>
                      <a:pt x="645" y="1189"/>
                    </a:cubicBezTo>
                    <a:cubicBezTo>
                      <a:pt x="969" y="1189"/>
                      <a:pt x="1157" y="979"/>
                      <a:pt x="1186" y="609"/>
                    </a:cubicBezTo>
                    <a:cubicBezTo>
                      <a:pt x="1155" y="244"/>
                      <a:pt x="943"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0"/>
              <p:cNvSpPr/>
              <p:nvPr/>
            </p:nvSpPr>
            <p:spPr>
              <a:xfrm>
                <a:off x="5787643" y="2366270"/>
                <a:ext cx="16366" cy="16833"/>
              </a:xfrm>
              <a:custGeom>
                <a:rect b="b" l="l" r="r" t="t"/>
                <a:pathLst>
                  <a:path extrusionOk="0" h="1189" w="1156">
                    <a:moveTo>
                      <a:pt x="547" y="0"/>
                    </a:moveTo>
                    <a:cubicBezTo>
                      <a:pt x="183" y="0"/>
                      <a:pt x="0" y="244"/>
                      <a:pt x="0" y="608"/>
                    </a:cubicBezTo>
                    <a:cubicBezTo>
                      <a:pt x="0" y="943"/>
                      <a:pt x="213" y="1186"/>
                      <a:pt x="547" y="1186"/>
                    </a:cubicBezTo>
                    <a:cubicBezTo>
                      <a:pt x="572" y="1188"/>
                      <a:pt x="596" y="1189"/>
                      <a:pt x="620" y="1189"/>
                    </a:cubicBezTo>
                    <a:cubicBezTo>
                      <a:pt x="965" y="1189"/>
                      <a:pt x="1127" y="979"/>
                      <a:pt x="1155" y="608"/>
                    </a:cubicBezTo>
                    <a:cubicBezTo>
                      <a:pt x="1125" y="244"/>
                      <a:pt x="943" y="0"/>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0"/>
              <p:cNvSpPr/>
              <p:nvPr/>
            </p:nvSpPr>
            <p:spPr>
              <a:xfrm>
                <a:off x="5290177" y="1539344"/>
                <a:ext cx="17669" cy="16210"/>
              </a:xfrm>
              <a:custGeom>
                <a:rect b="b" l="l" r="r" t="t"/>
                <a:pathLst>
                  <a:path extrusionOk="0" h="1145" w="1248">
                    <a:moveTo>
                      <a:pt x="766" y="0"/>
                    </a:moveTo>
                    <a:cubicBezTo>
                      <a:pt x="718" y="0"/>
                      <a:pt x="666" y="6"/>
                      <a:pt x="609" y="19"/>
                    </a:cubicBezTo>
                    <a:cubicBezTo>
                      <a:pt x="244" y="19"/>
                      <a:pt x="1" y="232"/>
                      <a:pt x="62" y="627"/>
                    </a:cubicBezTo>
                    <a:cubicBezTo>
                      <a:pt x="62" y="962"/>
                      <a:pt x="274" y="1144"/>
                      <a:pt x="609" y="1144"/>
                    </a:cubicBezTo>
                    <a:cubicBezTo>
                      <a:pt x="1004" y="1114"/>
                      <a:pt x="1186" y="871"/>
                      <a:pt x="1247" y="506"/>
                    </a:cubicBezTo>
                    <a:cubicBezTo>
                      <a:pt x="1195" y="220"/>
                      <a:pt x="1054" y="0"/>
                      <a:pt x="7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0"/>
              <p:cNvSpPr/>
              <p:nvPr/>
            </p:nvSpPr>
            <p:spPr>
              <a:xfrm>
                <a:off x="5529439" y="2191991"/>
                <a:ext cx="16366" cy="16791"/>
              </a:xfrm>
              <a:custGeom>
                <a:rect b="b" l="l" r="r" t="t"/>
                <a:pathLst>
                  <a:path extrusionOk="0" h="1186" w="1156">
                    <a:moveTo>
                      <a:pt x="548" y="0"/>
                    </a:moveTo>
                    <a:cubicBezTo>
                      <a:pt x="214" y="31"/>
                      <a:pt x="1" y="243"/>
                      <a:pt x="31" y="638"/>
                    </a:cubicBezTo>
                    <a:cubicBezTo>
                      <a:pt x="31" y="973"/>
                      <a:pt x="244" y="1186"/>
                      <a:pt x="609" y="1186"/>
                    </a:cubicBezTo>
                    <a:cubicBezTo>
                      <a:pt x="943" y="1186"/>
                      <a:pt x="1156" y="942"/>
                      <a:pt x="1156" y="578"/>
                    </a:cubicBezTo>
                    <a:cubicBezTo>
                      <a:pt x="1156" y="183"/>
                      <a:pt x="943" y="31"/>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0"/>
              <p:cNvSpPr/>
              <p:nvPr/>
            </p:nvSpPr>
            <p:spPr>
              <a:xfrm>
                <a:off x="5875859" y="2414037"/>
                <a:ext cx="16366" cy="16791"/>
              </a:xfrm>
              <a:custGeom>
                <a:rect b="b" l="l" r="r" t="t"/>
                <a:pathLst>
                  <a:path extrusionOk="0" h="1186" w="1156">
                    <a:moveTo>
                      <a:pt x="548" y="0"/>
                    </a:moveTo>
                    <a:cubicBezTo>
                      <a:pt x="213" y="0"/>
                      <a:pt x="0" y="243"/>
                      <a:pt x="0" y="578"/>
                    </a:cubicBezTo>
                    <a:cubicBezTo>
                      <a:pt x="0" y="912"/>
                      <a:pt x="183" y="1155"/>
                      <a:pt x="548" y="1186"/>
                    </a:cubicBezTo>
                    <a:cubicBezTo>
                      <a:pt x="912" y="1155"/>
                      <a:pt x="1125" y="1003"/>
                      <a:pt x="1155" y="578"/>
                    </a:cubicBezTo>
                    <a:cubicBezTo>
                      <a:pt x="1155" y="243"/>
                      <a:pt x="943" y="0"/>
                      <a:pt x="5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0"/>
              <p:cNvSpPr/>
              <p:nvPr/>
            </p:nvSpPr>
            <p:spPr>
              <a:xfrm>
                <a:off x="5906410" y="2418341"/>
                <a:ext cx="17230" cy="16791"/>
              </a:xfrm>
              <a:custGeom>
                <a:rect b="b" l="l" r="r" t="t"/>
                <a:pathLst>
                  <a:path extrusionOk="0" h="1186" w="1217">
                    <a:moveTo>
                      <a:pt x="608" y="0"/>
                    </a:moveTo>
                    <a:cubicBezTo>
                      <a:pt x="274" y="61"/>
                      <a:pt x="31" y="243"/>
                      <a:pt x="1" y="608"/>
                    </a:cubicBezTo>
                    <a:cubicBezTo>
                      <a:pt x="1" y="973"/>
                      <a:pt x="213" y="1186"/>
                      <a:pt x="578" y="1186"/>
                    </a:cubicBezTo>
                    <a:cubicBezTo>
                      <a:pt x="943" y="1186"/>
                      <a:pt x="1186" y="1003"/>
                      <a:pt x="1186" y="608"/>
                    </a:cubicBezTo>
                    <a:cubicBezTo>
                      <a:pt x="1216" y="243"/>
                      <a:pt x="973" y="61"/>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0"/>
              <p:cNvSpPr/>
              <p:nvPr/>
            </p:nvSpPr>
            <p:spPr>
              <a:xfrm>
                <a:off x="5938251" y="2424797"/>
                <a:ext cx="16366" cy="16791"/>
              </a:xfrm>
              <a:custGeom>
                <a:rect b="b" l="l" r="r" t="t"/>
                <a:pathLst>
                  <a:path extrusionOk="0" h="1186" w="1156">
                    <a:moveTo>
                      <a:pt x="518" y="0"/>
                    </a:moveTo>
                    <a:cubicBezTo>
                      <a:pt x="183" y="0"/>
                      <a:pt x="1" y="243"/>
                      <a:pt x="1" y="578"/>
                    </a:cubicBezTo>
                    <a:cubicBezTo>
                      <a:pt x="1" y="973"/>
                      <a:pt x="214" y="1155"/>
                      <a:pt x="609" y="1186"/>
                    </a:cubicBezTo>
                    <a:cubicBezTo>
                      <a:pt x="943" y="1125"/>
                      <a:pt x="1156" y="912"/>
                      <a:pt x="1125" y="578"/>
                    </a:cubicBezTo>
                    <a:cubicBezTo>
                      <a:pt x="1125" y="213"/>
                      <a:pt x="913" y="0"/>
                      <a:pt x="5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0"/>
              <p:cNvSpPr/>
              <p:nvPr/>
            </p:nvSpPr>
            <p:spPr>
              <a:xfrm>
                <a:off x="5968803" y="2430389"/>
                <a:ext cx="17230" cy="16833"/>
              </a:xfrm>
              <a:custGeom>
                <a:rect b="b" l="l" r="r" t="t"/>
                <a:pathLst>
                  <a:path extrusionOk="0" h="1189" w="1217">
                    <a:moveTo>
                      <a:pt x="609" y="0"/>
                    </a:moveTo>
                    <a:cubicBezTo>
                      <a:pt x="214" y="0"/>
                      <a:pt x="1" y="213"/>
                      <a:pt x="1" y="608"/>
                    </a:cubicBezTo>
                    <a:cubicBezTo>
                      <a:pt x="1" y="943"/>
                      <a:pt x="214" y="1186"/>
                      <a:pt x="578" y="1186"/>
                    </a:cubicBezTo>
                    <a:cubicBezTo>
                      <a:pt x="599" y="1187"/>
                      <a:pt x="619" y="1188"/>
                      <a:pt x="639" y="1188"/>
                    </a:cubicBezTo>
                    <a:cubicBezTo>
                      <a:pt x="970" y="1188"/>
                      <a:pt x="1188" y="952"/>
                      <a:pt x="1217" y="608"/>
                    </a:cubicBezTo>
                    <a:cubicBezTo>
                      <a:pt x="1186" y="274"/>
                      <a:pt x="1034" y="31"/>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0"/>
              <p:cNvSpPr/>
              <p:nvPr/>
            </p:nvSpPr>
            <p:spPr>
              <a:xfrm>
                <a:off x="6000657" y="2435118"/>
                <a:ext cx="17216" cy="16805"/>
              </a:xfrm>
              <a:custGeom>
                <a:rect b="b" l="l" r="r" t="t"/>
                <a:pathLst>
                  <a:path extrusionOk="0" h="1187" w="1216">
                    <a:moveTo>
                      <a:pt x="517" y="1"/>
                    </a:moveTo>
                    <a:cubicBezTo>
                      <a:pt x="183" y="1"/>
                      <a:pt x="0" y="244"/>
                      <a:pt x="0" y="578"/>
                    </a:cubicBezTo>
                    <a:cubicBezTo>
                      <a:pt x="0" y="943"/>
                      <a:pt x="213" y="1156"/>
                      <a:pt x="608" y="1186"/>
                    </a:cubicBezTo>
                    <a:cubicBezTo>
                      <a:pt x="973" y="1156"/>
                      <a:pt x="1216" y="943"/>
                      <a:pt x="1125" y="578"/>
                    </a:cubicBezTo>
                    <a:cubicBezTo>
                      <a:pt x="1125" y="183"/>
                      <a:pt x="882" y="1"/>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0"/>
              <p:cNvSpPr/>
              <p:nvPr/>
            </p:nvSpPr>
            <p:spPr>
              <a:xfrm>
                <a:off x="6193015" y="2438006"/>
                <a:ext cx="18518" cy="16621"/>
              </a:xfrm>
              <a:custGeom>
                <a:rect b="b" l="l" r="r" t="t"/>
                <a:pathLst>
                  <a:path extrusionOk="0" h="1174" w="1308">
                    <a:moveTo>
                      <a:pt x="486" y="1"/>
                    </a:moveTo>
                    <a:cubicBezTo>
                      <a:pt x="200" y="1"/>
                      <a:pt x="0" y="257"/>
                      <a:pt x="0" y="587"/>
                    </a:cubicBezTo>
                    <a:cubicBezTo>
                      <a:pt x="0" y="942"/>
                      <a:pt x="220" y="1174"/>
                      <a:pt x="507" y="1174"/>
                    </a:cubicBezTo>
                    <a:cubicBezTo>
                      <a:pt x="540" y="1174"/>
                      <a:pt x="574" y="1171"/>
                      <a:pt x="608" y="1164"/>
                    </a:cubicBezTo>
                    <a:cubicBezTo>
                      <a:pt x="882" y="1134"/>
                      <a:pt x="1064" y="861"/>
                      <a:pt x="1307" y="709"/>
                    </a:cubicBezTo>
                    <a:cubicBezTo>
                      <a:pt x="1307" y="648"/>
                      <a:pt x="1246" y="526"/>
                      <a:pt x="1246" y="435"/>
                    </a:cubicBezTo>
                    <a:cubicBezTo>
                      <a:pt x="1034" y="283"/>
                      <a:pt x="851" y="70"/>
                      <a:pt x="578" y="9"/>
                    </a:cubicBezTo>
                    <a:cubicBezTo>
                      <a:pt x="546" y="4"/>
                      <a:pt x="515" y="1"/>
                      <a:pt x="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0"/>
              <p:cNvSpPr/>
              <p:nvPr/>
            </p:nvSpPr>
            <p:spPr>
              <a:xfrm>
                <a:off x="6032072" y="2441092"/>
                <a:ext cx="16791" cy="16847"/>
              </a:xfrm>
              <a:custGeom>
                <a:rect b="b" l="l" r="r" t="t"/>
                <a:pathLst>
                  <a:path extrusionOk="0" h="1190" w="1186">
                    <a:moveTo>
                      <a:pt x="586" y="1"/>
                    </a:moveTo>
                    <a:cubicBezTo>
                      <a:pt x="244" y="1"/>
                      <a:pt x="56" y="182"/>
                      <a:pt x="0" y="521"/>
                    </a:cubicBezTo>
                    <a:cubicBezTo>
                      <a:pt x="0" y="916"/>
                      <a:pt x="213" y="1129"/>
                      <a:pt x="578" y="1190"/>
                    </a:cubicBezTo>
                    <a:cubicBezTo>
                      <a:pt x="912" y="1129"/>
                      <a:pt x="1155" y="977"/>
                      <a:pt x="1185" y="612"/>
                    </a:cubicBezTo>
                    <a:cubicBezTo>
                      <a:pt x="1185" y="217"/>
                      <a:pt x="1003" y="35"/>
                      <a:pt x="669" y="4"/>
                    </a:cubicBezTo>
                    <a:cubicBezTo>
                      <a:pt x="640" y="2"/>
                      <a:pt x="613" y="1"/>
                      <a:pt x="5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0"/>
              <p:cNvSpPr/>
              <p:nvPr/>
            </p:nvSpPr>
            <p:spPr>
              <a:xfrm>
                <a:off x="6224416" y="2442734"/>
                <a:ext cx="17230" cy="16493"/>
              </a:xfrm>
              <a:custGeom>
                <a:rect b="b" l="l" r="r" t="t"/>
                <a:pathLst>
                  <a:path extrusionOk="0" h="1165" w="1217">
                    <a:moveTo>
                      <a:pt x="664" y="0"/>
                    </a:moveTo>
                    <a:cubicBezTo>
                      <a:pt x="628" y="0"/>
                      <a:pt x="589" y="3"/>
                      <a:pt x="548" y="10"/>
                    </a:cubicBezTo>
                    <a:cubicBezTo>
                      <a:pt x="183" y="10"/>
                      <a:pt x="1" y="223"/>
                      <a:pt x="1" y="557"/>
                    </a:cubicBezTo>
                    <a:cubicBezTo>
                      <a:pt x="1" y="952"/>
                      <a:pt x="214" y="1165"/>
                      <a:pt x="609" y="1165"/>
                    </a:cubicBezTo>
                    <a:cubicBezTo>
                      <a:pt x="974" y="1165"/>
                      <a:pt x="1156" y="922"/>
                      <a:pt x="1217" y="527"/>
                    </a:cubicBezTo>
                    <a:cubicBezTo>
                      <a:pt x="1135" y="227"/>
                      <a:pt x="980" y="0"/>
                      <a:pt x="6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0"/>
              <p:cNvSpPr/>
              <p:nvPr/>
            </p:nvSpPr>
            <p:spPr>
              <a:xfrm>
                <a:off x="6063474" y="2447024"/>
                <a:ext cx="16805" cy="16508"/>
              </a:xfrm>
              <a:custGeom>
                <a:rect b="b" l="l" r="r" t="t"/>
                <a:pathLst>
                  <a:path extrusionOk="0" h="1166" w="1187">
                    <a:moveTo>
                      <a:pt x="519" y="0"/>
                    </a:moveTo>
                    <a:cubicBezTo>
                      <a:pt x="222" y="0"/>
                      <a:pt x="28" y="204"/>
                      <a:pt x="1" y="527"/>
                    </a:cubicBezTo>
                    <a:cubicBezTo>
                      <a:pt x="1" y="923"/>
                      <a:pt x="183" y="1135"/>
                      <a:pt x="578" y="1166"/>
                    </a:cubicBezTo>
                    <a:cubicBezTo>
                      <a:pt x="913" y="1135"/>
                      <a:pt x="1186" y="983"/>
                      <a:pt x="1186" y="619"/>
                    </a:cubicBezTo>
                    <a:cubicBezTo>
                      <a:pt x="1186" y="224"/>
                      <a:pt x="974" y="41"/>
                      <a:pt x="639" y="11"/>
                    </a:cubicBezTo>
                    <a:cubicBezTo>
                      <a:pt x="598" y="4"/>
                      <a:pt x="558" y="0"/>
                      <a:pt x="5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0"/>
              <p:cNvSpPr/>
              <p:nvPr/>
            </p:nvSpPr>
            <p:spPr>
              <a:xfrm>
                <a:off x="6255407" y="2448454"/>
                <a:ext cx="8183" cy="16366"/>
              </a:xfrm>
              <a:custGeom>
                <a:rect b="b" l="l" r="r" t="t"/>
                <a:pathLst>
                  <a:path extrusionOk="0" h="1156" w="578">
                    <a:moveTo>
                      <a:pt x="578" y="1"/>
                    </a:moveTo>
                    <a:cubicBezTo>
                      <a:pt x="274" y="1"/>
                      <a:pt x="92" y="214"/>
                      <a:pt x="31" y="548"/>
                    </a:cubicBezTo>
                    <a:cubicBezTo>
                      <a:pt x="0" y="882"/>
                      <a:pt x="244" y="1126"/>
                      <a:pt x="578" y="1156"/>
                    </a:cubicBezTo>
                    <a:lnTo>
                      <a:pt x="5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0"/>
              <p:cNvSpPr/>
              <p:nvPr/>
            </p:nvSpPr>
            <p:spPr>
              <a:xfrm>
                <a:off x="6094464" y="2451470"/>
                <a:ext cx="16791" cy="16366"/>
              </a:xfrm>
              <a:custGeom>
                <a:rect b="b" l="l" r="r" t="t"/>
                <a:pathLst>
                  <a:path extrusionOk="0" h="1156" w="1186">
                    <a:moveTo>
                      <a:pt x="578" y="1"/>
                    </a:moveTo>
                    <a:cubicBezTo>
                      <a:pt x="213" y="1"/>
                      <a:pt x="0" y="213"/>
                      <a:pt x="0" y="609"/>
                    </a:cubicBezTo>
                    <a:cubicBezTo>
                      <a:pt x="0" y="943"/>
                      <a:pt x="244" y="1156"/>
                      <a:pt x="578" y="1156"/>
                    </a:cubicBezTo>
                    <a:cubicBezTo>
                      <a:pt x="973" y="1156"/>
                      <a:pt x="1155" y="973"/>
                      <a:pt x="1186" y="609"/>
                    </a:cubicBezTo>
                    <a:cubicBezTo>
                      <a:pt x="1155" y="213"/>
                      <a:pt x="973"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0"/>
              <p:cNvSpPr/>
              <p:nvPr/>
            </p:nvSpPr>
            <p:spPr>
              <a:xfrm>
                <a:off x="6124153" y="2457784"/>
                <a:ext cx="17230" cy="16508"/>
              </a:xfrm>
              <a:custGeom>
                <a:rect b="b" l="l" r="r" t="t"/>
                <a:pathLst>
                  <a:path extrusionOk="0" h="1166" w="1217">
                    <a:moveTo>
                      <a:pt x="572" y="0"/>
                    </a:moveTo>
                    <a:cubicBezTo>
                      <a:pt x="258" y="0"/>
                      <a:pt x="85" y="204"/>
                      <a:pt x="31" y="527"/>
                    </a:cubicBezTo>
                    <a:cubicBezTo>
                      <a:pt x="1" y="922"/>
                      <a:pt x="244" y="1135"/>
                      <a:pt x="609" y="1166"/>
                    </a:cubicBezTo>
                    <a:cubicBezTo>
                      <a:pt x="943" y="1135"/>
                      <a:pt x="1186" y="953"/>
                      <a:pt x="1217" y="619"/>
                    </a:cubicBezTo>
                    <a:cubicBezTo>
                      <a:pt x="1217" y="223"/>
                      <a:pt x="1034" y="41"/>
                      <a:pt x="700" y="11"/>
                    </a:cubicBezTo>
                    <a:cubicBezTo>
                      <a:pt x="655" y="4"/>
                      <a:pt x="612" y="0"/>
                      <a:pt x="5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0"/>
              <p:cNvSpPr/>
              <p:nvPr/>
            </p:nvSpPr>
            <p:spPr>
              <a:xfrm>
                <a:off x="5497598" y="2186823"/>
                <a:ext cx="17654" cy="17230"/>
              </a:xfrm>
              <a:custGeom>
                <a:rect b="b" l="l" r="r" t="t"/>
                <a:pathLst>
                  <a:path extrusionOk="0" h="1217" w="1247">
                    <a:moveTo>
                      <a:pt x="609" y="0"/>
                    </a:moveTo>
                    <a:cubicBezTo>
                      <a:pt x="274" y="0"/>
                      <a:pt x="1" y="213"/>
                      <a:pt x="61" y="548"/>
                    </a:cubicBezTo>
                    <a:cubicBezTo>
                      <a:pt x="153" y="791"/>
                      <a:pt x="365" y="973"/>
                      <a:pt x="517" y="1216"/>
                    </a:cubicBezTo>
                    <a:lnTo>
                      <a:pt x="760" y="1216"/>
                    </a:lnTo>
                    <a:cubicBezTo>
                      <a:pt x="912" y="973"/>
                      <a:pt x="1125" y="791"/>
                      <a:pt x="1156" y="548"/>
                    </a:cubicBezTo>
                    <a:cubicBezTo>
                      <a:pt x="1247" y="183"/>
                      <a:pt x="973" y="0"/>
                      <a:pt x="6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0"/>
              <p:cNvSpPr/>
              <p:nvPr/>
            </p:nvSpPr>
            <p:spPr>
              <a:xfrm>
                <a:off x="5303952" y="1830904"/>
                <a:ext cx="17173" cy="18122"/>
              </a:xfrm>
              <a:custGeom>
                <a:rect b="b" l="l" r="r" t="t"/>
                <a:pathLst>
                  <a:path extrusionOk="0" h="1280" w="1213">
                    <a:moveTo>
                      <a:pt x="621" y="0"/>
                    </a:moveTo>
                    <a:cubicBezTo>
                      <a:pt x="597" y="0"/>
                      <a:pt x="573" y="1"/>
                      <a:pt x="548" y="3"/>
                    </a:cubicBezTo>
                    <a:cubicBezTo>
                      <a:pt x="213" y="34"/>
                      <a:pt x="1" y="277"/>
                      <a:pt x="61" y="611"/>
                    </a:cubicBezTo>
                    <a:cubicBezTo>
                      <a:pt x="122" y="854"/>
                      <a:pt x="365" y="1037"/>
                      <a:pt x="517" y="1280"/>
                    </a:cubicBezTo>
                    <a:cubicBezTo>
                      <a:pt x="608" y="1280"/>
                      <a:pt x="669" y="1280"/>
                      <a:pt x="760" y="1219"/>
                    </a:cubicBezTo>
                    <a:cubicBezTo>
                      <a:pt x="912" y="1037"/>
                      <a:pt x="1125" y="794"/>
                      <a:pt x="1156" y="581"/>
                    </a:cubicBezTo>
                    <a:cubicBezTo>
                      <a:pt x="1213" y="211"/>
                      <a:pt x="976" y="0"/>
                      <a:pt x="6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0"/>
              <p:cNvSpPr/>
              <p:nvPr/>
            </p:nvSpPr>
            <p:spPr>
              <a:xfrm>
                <a:off x="5323320" y="1898379"/>
                <a:ext cx="17187" cy="17782"/>
              </a:xfrm>
              <a:custGeom>
                <a:rect b="b" l="l" r="r" t="t"/>
                <a:pathLst>
                  <a:path extrusionOk="0" h="1256" w="1214">
                    <a:moveTo>
                      <a:pt x="666" y="0"/>
                    </a:moveTo>
                    <a:cubicBezTo>
                      <a:pt x="628" y="0"/>
                      <a:pt x="588" y="3"/>
                      <a:pt x="547" y="9"/>
                    </a:cubicBezTo>
                    <a:cubicBezTo>
                      <a:pt x="213" y="40"/>
                      <a:pt x="0" y="253"/>
                      <a:pt x="61" y="587"/>
                    </a:cubicBezTo>
                    <a:cubicBezTo>
                      <a:pt x="122" y="830"/>
                      <a:pt x="365" y="1012"/>
                      <a:pt x="517" y="1256"/>
                    </a:cubicBezTo>
                    <a:cubicBezTo>
                      <a:pt x="608" y="1256"/>
                      <a:pt x="669" y="1225"/>
                      <a:pt x="760" y="1225"/>
                    </a:cubicBezTo>
                    <a:cubicBezTo>
                      <a:pt x="912" y="1012"/>
                      <a:pt x="1125" y="800"/>
                      <a:pt x="1186" y="557"/>
                    </a:cubicBezTo>
                    <a:cubicBezTo>
                      <a:pt x="1213" y="229"/>
                      <a:pt x="996" y="0"/>
                      <a:pt x="6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0"/>
              <p:cNvSpPr/>
              <p:nvPr/>
            </p:nvSpPr>
            <p:spPr>
              <a:xfrm>
                <a:off x="5280720" y="1601765"/>
                <a:ext cx="17216" cy="15786"/>
              </a:xfrm>
              <a:custGeom>
                <a:rect b="b" l="l" r="r" t="t"/>
                <a:pathLst>
                  <a:path extrusionOk="0" h="1115" w="1216">
                    <a:moveTo>
                      <a:pt x="452" y="0"/>
                    </a:moveTo>
                    <a:cubicBezTo>
                      <a:pt x="184" y="0"/>
                      <a:pt x="0" y="252"/>
                      <a:pt x="0" y="595"/>
                    </a:cubicBezTo>
                    <a:cubicBezTo>
                      <a:pt x="0" y="908"/>
                      <a:pt x="213" y="1115"/>
                      <a:pt x="515" y="1115"/>
                    </a:cubicBezTo>
                    <a:cubicBezTo>
                      <a:pt x="536" y="1115"/>
                      <a:pt x="556" y="1114"/>
                      <a:pt x="578" y="1112"/>
                    </a:cubicBezTo>
                    <a:cubicBezTo>
                      <a:pt x="790" y="1082"/>
                      <a:pt x="1003" y="839"/>
                      <a:pt x="1216" y="687"/>
                    </a:cubicBezTo>
                    <a:lnTo>
                      <a:pt x="1216" y="474"/>
                    </a:lnTo>
                    <a:cubicBezTo>
                      <a:pt x="1003" y="322"/>
                      <a:pt x="790" y="48"/>
                      <a:pt x="578" y="18"/>
                    </a:cubicBezTo>
                    <a:cubicBezTo>
                      <a:pt x="534" y="6"/>
                      <a:pt x="492" y="0"/>
                      <a:pt x="4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0"/>
              <p:cNvSpPr/>
              <p:nvPr/>
            </p:nvSpPr>
            <p:spPr>
              <a:xfrm>
                <a:off x="5368935" y="2003031"/>
                <a:ext cx="17230" cy="16012"/>
              </a:xfrm>
              <a:custGeom>
                <a:rect b="b" l="l" r="r" t="t"/>
                <a:pathLst>
                  <a:path extrusionOk="0" h="1131" w="1217">
                    <a:moveTo>
                      <a:pt x="699" y="1"/>
                    </a:moveTo>
                    <a:cubicBezTo>
                      <a:pt x="679" y="1"/>
                      <a:pt x="659" y="2"/>
                      <a:pt x="639" y="4"/>
                    </a:cubicBezTo>
                    <a:cubicBezTo>
                      <a:pt x="426" y="64"/>
                      <a:pt x="243" y="277"/>
                      <a:pt x="0" y="429"/>
                    </a:cubicBezTo>
                    <a:lnTo>
                      <a:pt x="0" y="703"/>
                    </a:lnTo>
                    <a:cubicBezTo>
                      <a:pt x="243" y="855"/>
                      <a:pt x="426" y="1067"/>
                      <a:pt x="639" y="1128"/>
                    </a:cubicBezTo>
                    <a:cubicBezTo>
                      <a:pt x="659" y="1130"/>
                      <a:pt x="679" y="1131"/>
                      <a:pt x="699" y="1131"/>
                    </a:cubicBezTo>
                    <a:cubicBezTo>
                      <a:pt x="1027" y="1131"/>
                      <a:pt x="1216" y="896"/>
                      <a:pt x="1216" y="581"/>
                    </a:cubicBezTo>
                    <a:cubicBezTo>
                      <a:pt x="1216" y="237"/>
                      <a:pt x="1027" y="1"/>
                      <a:pt x="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0"/>
              <p:cNvSpPr/>
              <p:nvPr/>
            </p:nvSpPr>
            <p:spPr>
              <a:xfrm>
                <a:off x="5581510" y="2265100"/>
                <a:ext cx="17201" cy="17697"/>
              </a:xfrm>
              <a:custGeom>
                <a:rect b="b" l="l" r="r" t="t"/>
                <a:pathLst>
                  <a:path extrusionOk="0" h="1250" w="1215">
                    <a:moveTo>
                      <a:pt x="621" y="1"/>
                    </a:moveTo>
                    <a:cubicBezTo>
                      <a:pt x="597" y="1"/>
                      <a:pt x="573" y="1"/>
                      <a:pt x="548" y="3"/>
                    </a:cubicBezTo>
                    <a:cubicBezTo>
                      <a:pt x="214" y="34"/>
                      <a:pt x="1" y="277"/>
                      <a:pt x="62" y="611"/>
                    </a:cubicBezTo>
                    <a:cubicBezTo>
                      <a:pt x="122" y="885"/>
                      <a:pt x="365" y="1067"/>
                      <a:pt x="517" y="1250"/>
                    </a:cubicBezTo>
                    <a:cubicBezTo>
                      <a:pt x="609" y="1250"/>
                      <a:pt x="669" y="1219"/>
                      <a:pt x="761" y="1189"/>
                    </a:cubicBezTo>
                    <a:cubicBezTo>
                      <a:pt x="913" y="1006"/>
                      <a:pt x="1125" y="763"/>
                      <a:pt x="1186" y="551"/>
                    </a:cubicBezTo>
                    <a:cubicBezTo>
                      <a:pt x="1215" y="209"/>
                      <a:pt x="976" y="1"/>
                      <a:pt x="6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0"/>
              <p:cNvSpPr/>
              <p:nvPr/>
            </p:nvSpPr>
            <p:spPr>
              <a:xfrm>
                <a:off x="5395608" y="2040237"/>
                <a:ext cx="17669" cy="15814"/>
              </a:xfrm>
              <a:custGeom>
                <a:rect b="b" l="l" r="r" t="t"/>
                <a:pathLst>
                  <a:path extrusionOk="0" h="1117" w="1248">
                    <a:moveTo>
                      <a:pt x="453" y="1"/>
                    </a:moveTo>
                    <a:cubicBezTo>
                      <a:pt x="216" y="1"/>
                      <a:pt x="53" y="220"/>
                      <a:pt x="1" y="506"/>
                    </a:cubicBezTo>
                    <a:cubicBezTo>
                      <a:pt x="1" y="852"/>
                      <a:pt x="220" y="1116"/>
                      <a:pt x="528" y="1116"/>
                    </a:cubicBezTo>
                    <a:cubicBezTo>
                      <a:pt x="545" y="1116"/>
                      <a:pt x="561" y="1116"/>
                      <a:pt x="578" y="1114"/>
                    </a:cubicBezTo>
                    <a:cubicBezTo>
                      <a:pt x="821" y="1084"/>
                      <a:pt x="1004" y="841"/>
                      <a:pt x="1247" y="689"/>
                    </a:cubicBezTo>
                    <a:lnTo>
                      <a:pt x="1247" y="476"/>
                    </a:lnTo>
                    <a:cubicBezTo>
                      <a:pt x="1004" y="324"/>
                      <a:pt x="821" y="50"/>
                      <a:pt x="578" y="20"/>
                    </a:cubicBezTo>
                    <a:cubicBezTo>
                      <a:pt x="535" y="7"/>
                      <a:pt x="493"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0"/>
              <p:cNvSpPr/>
              <p:nvPr/>
            </p:nvSpPr>
            <p:spPr>
              <a:xfrm>
                <a:off x="5726539" y="2354944"/>
                <a:ext cx="17216" cy="15672"/>
              </a:xfrm>
              <a:custGeom>
                <a:rect b="b" l="l" r="r" t="t"/>
                <a:pathLst>
                  <a:path extrusionOk="0" h="1107" w="1216">
                    <a:moveTo>
                      <a:pt x="484" y="1"/>
                    </a:moveTo>
                    <a:cubicBezTo>
                      <a:pt x="220" y="1"/>
                      <a:pt x="0" y="227"/>
                      <a:pt x="0" y="527"/>
                    </a:cubicBezTo>
                    <a:cubicBezTo>
                      <a:pt x="0" y="844"/>
                      <a:pt x="192" y="1107"/>
                      <a:pt x="523" y="1107"/>
                    </a:cubicBezTo>
                    <a:cubicBezTo>
                      <a:pt x="541" y="1107"/>
                      <a:pt x="559" y="1106"/>
                      <a:pt x="578" y="1104"/>
                    </a:cubicBezTo>
                    <a:cubicBezTo>
                      <a:pt x="821" y="1074"/>
                      <a:pt x="1003" y="831"/>
                      <a:pt x="1216" y="679"/>
                    </a:cubicBezTo>
                    <a:lnTo>
                      <a:pt x="1216" y="466"/>
                    </a:lnTo>
                    <a:cubicBezTo>
                      <a:pt x="1003" y="314"/>
                      <a:pt x="821" y="40"/>
                      <a:pt x="578" y="10"/>
                    </a:cubicBezTo>
                    <a:cubicBezTo>
                      <a:pt x="546" y="4"/>
                      <a:pt x="515" y="1"/>
                      <a:pt x="4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0"/>
              <p:cNvSpPr/>
              <p:nvPr/>
            </p:nvSpPr>
            <p:spPr>
              <a:xfrm>
                <a:off x="5472214" y="2150679"/>
                <a:ext cx="17654" cy="17230"/>
              </a:xfrm>
              <a:custGeom>
                <a:rect b="b" l="l" r="r" t="t"/>
                <a:pathLst>
                  <a:path extrusionOk="0" h="1217" w="1247">
                    <a:moveTo>
                      <a:pt x="608" y="0"/>
                    </a:moveTo>
                    <a:cubicBezTo>
                      <a:pt x="274" y="0"/>
                      <a:pt x="0" y="213"/>
                      <a:pt x="61" y="578"/>
                    </a:cubicBezTo>
                    <a:cubicBezTo>
                      <a:pt x="152" y="790"/>
                      <a:pt x="395" y="973"/>
                      <a:pt x="547" y="1216"/>
                    </a:cubicBezTo>
                    <a:lnTo>
                      <a:pt x="760" y="1216"/>
                    </a:lnTo>
                    <a:cubicBezTo>
                      <a:pt x="912" y="973"/>
                      <a:pt x="1125" y="790"/>
                      <a:pt x="1186" y="578"/>
                    </a:cubicBezTo>
                    <a:cubicBezTo>
                      <a:pt x="1246" y="183"/>
                      <a:pt x="973"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0"/>
              <p:cNvSpPr/>
              <p:nvPr/>
            </p:nvSpPr>
            <p:spPr>
              <a:xfrm>
                <a:off x="5637460" y="2307700"/>
                <a:ext cx="17230" cy="15587"/>
              </a:xfrm>
              <a:custGeom>
                <a:rect b="b" l="l" r="r" t="t"/>
                <a:pathLst>
                  <a:path extrusionOk="0" h="1101" w="1217">
                    <a:moveTo>
                      <a:pt x="701" y="1"/>
                    </a:moveTo>
                    <a:cubicBezTo>
                      <a:pt x="680" y="1"/>
                      <a:pt x="660" y="2"/>
                      <a:pt x="638" y="4"/>
                    </a:cubicBezTo>
                    <a:cubicBezTo>
                      <a:pt x="426" y="34"/>
                      <a:pt x="213" y="247"/>
                      <a:pt x="0" y="399"/>
                    </a:cubicBezTo>
                    <a:lnTo>
                      <a:pt x="0" y="672"/>
                    </a:lnTo>
                    <a:cubicBezTo>
                      <a:pt x="213" y="824"/>
                      <a:pt x="426" y="1067"/>
                      <a:pt x="638" y="1098"/>
                    </a:cubicBezTo>
                    <a:cubicBezTo>
                      <a:pt x="660" y="1100"/>
                      <a:pt x="681" y="1101"/>
                      <a:pt x="701" y="1101"/>
                    </a:cubicBezTo>
                    <a:cubicBezTo>
                      <a:pt x="1003" y="1101"/>
                      <a:pt x="1216" y="894"/>
                      <a:pt x="1216" y="581"/>
                    </a:cubicBezTo>
                    <a:cubicBezTo>
                      <a:pt x="1216" y="211"/>
                      <a:pt x="1003" y="1"/>
                      <a:pt x="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0"/>
              <p:cNvSpPr/>
              <p:nvPr/>
            </p:nvSpPr>
            <p:spPr>
              <a:xfrm>
                <a:off x="5554497" y="2227993"/>
                <a:ext cx="17131" cy="17796"/>
              </a:xfrm>
              <a:custGeom>
                <a:rect b="b" l="l" r="r" t="t"/>
                <a:pathLst>
                  <a:path extrusionOk="0" h="1257" w="1210">
                    <a:moveTo>
                      <a:pt x="532" y="0"/>
                    </a:moveTo>
                    <a:cubicBezTo>
                      <a:pt x="209" y="0"/>
                      <a:pt x="1" y="204"/>
                      <a:pt x="55" y="527"/>
                    </a:cubicBezTo>
                    <a:cubicBezTo>
                      <a:pt x="85" y="801"/>
                      <a:pt x="298" y="983"/>
                      <a:pt x="450" y="1226"/>
                    </a:cubicBezTo>
                    <a:cubicBezTo>
                      <a:pt x="541" y="1226"/>
                      <a:pt x="602" y="1226"/>
                      <a:pt x="693" y="1257"/>
                    </a:cubicBezTo>
                    <a:cubicBezTo>
                      <a:pt x="845" y="1013"/>
                      <a:pt x="1088" y="831"/>
                      <a:pt x="1149" y="618"/>
                    </a:cubicBezTo>
                    <a:cubicBezTo>
                      <a:pt x="1210" y="254"/>
                      <a:pt x="997" y="41"/>
                      <a:pt x="663" y="10"/>
                    </a:cubicBezTo>
                    <a:cubicBezTo>
                      <a:pt x="617" y="3"/>
                      <a:pt x="574" y="0"/>
                      <a:pt x="5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0"/>
              <p:cNvSpPr/>
              <p:nvPr/>
            </p:nvSpPr>
            <p:spPr>
              <a:xfrm>
                <a:off x="5813891" y="2402371"/>
                <a:ext cx="17173" cy="17697"/>
              </a:xfrm>
              <a:custGeom>
                <a:rect b="b" l="l" r="r" t="t"/>
                <a:pathLst>
                  <a:path extrusionOk="0" h="1250" w="1213">
                    <a:moveTo>
                      <a:pt x="621" y="1"/>
                    </a:moveTo>
                    <a:cubicBezTo>
                      <a:pt x="597" y="1"/>
                      <a:pt x="572" y="2"/>
                      <a:pt x="548" y="4"/>
                    </a:cubicBezTo>
                    <a:cubicBezTo>
                      <a:pt x="213" y="34"/>
                      <a:pt x="0" y="277"/>
                      <a:pt x="61" y="612"/>
                    </a:cubicBezTo>
                    <a:cubicBezTo>
                      <a:pt x="122" y="824"/>
                      <a:pt x="365" y="1037"/>
                      <a:pt x="517" y="1250"/>
                    </a:cubicBezTo>
                    <a:cubicBezTo>
                      <a:pt x="608" y="1250"/>
                      <a:pt x="669" y="1250"/>
                      <a:pt x="760" y="1219"/>
                    </a:cubicBezTo>
                    <a:cubicBezTo>
                      <a:pt x="912" y="1037"/>
                      <a:pt x="1125" y="794"/>
                      <a:pt x="1155" y="581"/>
                    </a:cubicBezTo>
                    <a:cubicBezTo>
                      <a:pt x="1212" y="211"/>
                      <a:pt x="976" y="1"/>
                      <a:pt x="6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0"/>
              <p:cNvSpPr/>
              <p:nvPr/>
            </p:nvSpPr>
            <p:spPr>
              <a:xfrm>
                <a:off x="5843155" y="2408303"/>
                <a:ext cx="17569" cy="17796"/>
              </a:xfrm>
              <a:custGeom>
                <a:rect b="b" l="l" r="r" t="t"/>
                <a:pathLst>
                  <a:path extrusionOk="0" h="1257" w="1241">
                    <a:moveTo>
                      <a:pt x="696" y="1"/>
                    </a:moveTo>
                    <a:cubicBezTo>
                      <a:pt x="658" y="1"/>
                      <a:pt x="619" y="4"/>
                      <a:pt x="578" y="10"/>
                    </a:cubicBezTo>
                    <a:cubicBezTo>
                      <a:pt x="244" y="41"/>
                      <a:pt x="0" y="253"/>
                      <a:pt x="92" y="618"/>
                    </a:cubicBezTo>
                    <a:cubicBezTo>
                      <a:pt x="122" y="831"/>
                      <a:pt x="395" y="1013"/>
                      <a:pt x="547" y="1256"/>
                    </a:cubicBezTo>
                    <a:cubicBezTo>
                      <a:pt x="639" y="1256"/>
                      <a:pt x="699" y="1256"/>
                      <a:pt x="760" y="1226"/>
                    </a:cubicBezTo>
                    <a:cubicBezTo>
                      <a:pt x="912" y="1013"/>
                      <a:pt x="1155" y="800"/>
                      <a:pt x="1186" y="557"/>
                    </a:cubicBezTo>
                    <a:cubicBezTo>
                      <a:pt x="1240" y="230"/>
                      <a:pt x="1026" y="1"/>
                      <a:pt x="6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0"/>
              <p:cNvSpPr/>
              <p:nvPr/>
            </p:nvSpPr>
            <p:spPr>
              <a:xfrm>
                <a:off x="5350856" y="1935938"/>
                <a:ext cx="17230" cy="17669"/>
              </a:xfrm>
              <a:custGeom>
                <a:rect b="b" l="l" r="r" t="t"/>
                <a:pathLst>
                  <a:path extrusionOk="0" h="1248" w="1217">
                    <a:moveTo>
                      <a:pt x="639" y="1"/>
                    </a:moveTo>
                    <a:cubicBezTo>
                      <a:pt x="244" y="1"/>
                      <a:pt x="1" y="183"/>
                      <a:pt x="31" y="578"/>
                    </a:cubicBezTo>
                    <a:cubicBezTo>
                      <a:pt x="61" y="791"/>
                      <a:pt x="305" y="1004"/>
                      <a:pt x="457" y="1217"/>
                    </a:cubicBezTo>
                    <a:cubicBezTo>
                      <a:pt x="517" y="1217"/>
                      <a:pt x="609" y="1217"/>
                      <a:pt x="669" y="1247"/>
                    </a:cubicBezTo>
                    <a:cubicBezTo>
                      <a:pt x="821" y="1034"/>
                      <a:pt x="1095" y="821"/>
                      <a:pt x="1125" y="609"/>
                    </a:cubicBezTo>
                    <a:cubicBezTo>
                      <a:pt x="1216" y="274"/>
                      <a:pt x="973" y="31"/>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0"/>
              <p:cNvSpPr/>
              <p:nvPr/>
            </p:nvSpPr>
            <p:spPr>
              <a:xfrm>
                <a:off x="5273825" y="1632133"/>
                <a:ext cx="17230" cy="17230"/>
              </a:xfrm>
              <a:custGeom>
                <a:rect b="b" l="l" r="r" t="t"/>
                <a:pathLst>
                  <a:path extrusionOk="0" h="1217" w="1217">
                    <a:moveTo>
                      <a:pt x="518" y="1"/>
                    </a:moveTo>
                    <a:cubicBezTo>
                      <a:pt x="366" y="213"/>
                      <a:pt x="122" y="426"/>
                      <a:pt x="62" y="639"/>
                    </a:cubicBezTo>
                    <a:cubicBezTo>
                      <a:pt x="1" y="943"/>
                      <a:pt x="214" y="1186"/>
                      <a:pt x="578" y="1216"/>
                    </a:cubicBezTo>
                    <a:cubicBezTo>
                      <a:pt x="943" y="1216"/>
                      <a:pt x="1217" y="973"/>
                      <a:pt x="1186" y="639"/>
                    </a:cubicBezTo>
                    <a:cubicBezTo>
                      <a:pt x="1125" y="426"/>
                      <a:pt x="913" y="213"/>
                      <a:pt x="7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0"/>
              <p:cNvSpPr/>
              <p:nvPr/>
            </p:nvSpPr>
            <p:spPr>
              <a:xfrm>
                <a:off x="5422295" y="2076083"/>
                <a:ext cx="17654" cy="16111"/>
              </a:xfrm>
              <a:custGeom>
                <a:rect b="b" l="l" r="r" t="t"/>
                <a:pathLst>
                  <a:path extrusionOk="0" h="1138" w="1247">
                    <a:moveTo>
                      <a:pt x="455" y="0"/>
                    </a:moveTo>
                    <a:cubicBezTo>
                      <a:pt x="221" y="0"/>
                      <a:pt x="27" y="204"/>
                      <a:pt x="0" y="527"/>
                    </a:cubicBezTo>
                    <a:cubicBezTo>
                      <a:pt x="0" y="874"/>
                      <a:pt x="165" y="1138"/>
                      <a:pt x="493" y="1138"/>
                    </a:cubicBezTo>
                    <a:cubicBezTo>
                      <a:pt x="511" y="1138"/>
                      <a:pt x="529" y="1137"/>
                      <a:pt x="547" y="1135"/>
                    </a:cubicBezTo>
                    <a:cubicBezTo>
                      <a:pt x="791" y="1075"/>
                      <a:pt x="973" y="862"/>
                      <a:pt x="1216" y="710"/>
                    </a:cubicBezTo>
                    <a:cubicBezTo>
                      <a:pt x="1247" y="619"/>
                      <a:pt x="1247" y="558"/>
                      <a:pt x="1216" y="467"/>
                    </a:cubicBezTo>
                    <a:cubicBezTo>
                      <a:pt x="973" y="315"/>
                      <a:pt x="791" y="72"/>
                      <a:pt x="547" y="11"/>
                    </a:cubicBezTo>
                    <a:cubicBezTo>
                      <a:pt x="516" y="4"/>
                      <a:pt x="485" y="0"/>
                      <a:pt x="4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0"/>
              <p:cNvSpPr/>
              <p:nvPr/>
            </p:nvSpPr>
            <p:spPr>
              <a:xfrm>
                <a:off x="5446900" y="2113544"/>
                <a:ext cx="18433" cy="15771"/>
              </a:xfrm>
              <a:custGeom>
                <a:rect b="b" l="l" r="r" t="t"/>
                <a:pathLst>
                  <a:path extrusionOk="0" h="1114" w="1302">
                    <a:moveTo>
                      <a:pt x="504" y="1"/>
                    </a:moveTo>
                    <a:cubicBezTo>
                      <a:pt x="195" y="1"/>
                      <a:pt x="1" y="259"/>
                      <a:pt x="56" y="617"/>
                    </a:cubicBezTo>
                    <a:cubicBezTo>
                      <a:pt x="83" y="913"/>
                      <a:pt x="252" y="1114"/>
                      <a:pt x="544" y="1114"/>
                    </a:cubicBezTo>
                    <a:cubicBezTo>
                      <a:pt x="582" y="1114"/>
                      <a:pt x="622" y="1110"/>
                      <a:pt x="664" y="1103"/>
                    </a:cubicBezTo>
                    <a:cubicBezTo>
                      <a:pt x="876" y="1073"/>
                      <a:pt x="1059" y="799"/>
                      <a:pt x="1302" y="647"/>
                    </a:cubicBezTo>
                    <a:cubicBezTo>
                      <a:pt x="1302" y="556"/>
                      <a:pt x="1302" y="495"/>
                      <a:pt x="1272" y="404"/>
                    </a:cubicBezTo>
                    <a:cubicBezTo>
                      <a:pt x="1059" y="252"/>
                      <a:pt x="846" y="40"/>
                      <a:pt x="603" y="9"/>
                    </a:cubicBezTo>
                    <a:cubicBezTo>
                      <a:pt x="569" y="3"/>
                      <a:pt x="536" y="1"/>
                      <a:pt x="5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0"/>
              <p:cNvSpPr/>
              <p:nvPr/>
            </p:nvSpPr>
            <p:spPr>
              <a:xfrm>
                <a:off x="5289752" y="1731263"/>
                <a:ext cx="18093" cy="15899"/>
              </a:xfrm>
              <a:custGeom>
                <a:rect b="b" l="l" r="r" t="t"/>
                <a:pathLst>
                  <a:path extrusionOk="0" h="1123" w="1278">
                    <a:moveTo>
                      <a:pt x="470" y="1"/>
                    </a:moveTo>
                    <a:cubicBezTo>
                      <a:pt x="208" y="1"/>
                      <a:pt x="26" y="220"/>
                      <a:pt x="0" y="506"/>
                    </a:cubicBezTo>
                    <a:cubicBezTo>
                      <a:pt x="0" y="864"/>
                      <a:pt x="150" y="1123"/>
                      <a:pt x="472" y="1123"/>
                    </a:cubicBezTo>
                    <a:cubicBezTo>
                      <a:pt x="506" y="1123"/>
                      <a:pt x="541" y="1120"/>
                      <a:pt x="578" y="1114"/>
                    </a:cubicBezTo>
                    <a:cubicBezTo>
                      <a:pt x="791" y="1084"/>
                      <a:pt x="1004" y="841"/>
                      <a:pt x="1216" y="689"/>
                    </a:cubicBezTo>
                    <a:cubicBezTo>
                      <a:pt x="1216" y="628"/>
                      <a:pt x="1216" y="567"/>
                      <a:pt x="1277" y="476"/>
                    </a:cubicBezTo>
                    <a:cubicBezTo>
                      <a:pt x="1034" y="324"/>
                      <a:pt x="852" y="50"/>
                      <a:pt x="608" y="20"/>
                    </a:cubicBezTo>
                    <a:cubicBezTo>
                      <a:pt x="560" y="7"/>
                      <a:pt x="514" y="1"/>
                      <a:pt x="4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0"/>
              <p:cNvSpPr/>
              <p:nvPr/>
            </p:nvSpPr>
            <p:spPr>
              <a:xfrm>
                <a:off x="6155144" y="2463518"/>
                <a:ext cx="18079" cy="17230"/>
              </a:xfrm>
              <a:custGeom>
                <a:rect b="b" l="l" r="r" t="t"/>
                <a:pathLst>
                  <a:path extrusionOk="0" h="1217" w="1277">
                    <a:moveTo>
                      <a:pt x="608" y="1"/>
                    </a:moveTo>
                    <a:cubicBezTo>
                      <a:pt x="274" y="1"/>
                      <a:pt x="0" y="244"/>
                      <a:pt x="91" y="578"/>
                    </a:cubicBezTo>
                    <a:cubicBezTo>
                      <a:pt x="122" y="821"/>
                      <a:pt x="365" y="1004"/>
                      <a:pt x="517" y="1217"/>
                    </a:cubicBezTo>
                    <a:lnTo>
                      <a:pt x="760" y="1217"/>
                    </a:lnTo>
                    <a:cubicBezTo>
                      <a:pt x="912" y="1004"/>
                      <a:pt x="1155" y="821"/>
                      <a:pt x="1186" y="578"/>
                    </a:cubicBezTo>
                    <a:cubicBezTo>
                      <a:pt x="1277" y="244"/>
                      <a:pt x="1003"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0"/>
              <p:cNvSpPr/>
              <p:nvPr/>
            </p:nvSpPr>
            <p:spPr>
              <a:xfrm>
                <a:off x="6187847" y="2469506"/>
                <a:ext cx="17230" cy="15672"/>
              </a:xfrm>
              <a:custGeom>
                <a:rect b="b" l="l" r="r" t="t"/>
                <a:pathLst>
                  <a:path extrusionOk="0" h="1107" w="1217">
                    <a:moveTo>
                      <a:pt x="491" y="0"/>
                    </a:moveTo>
                    <a:cubicBezTo>
                      <a:pt x="214" y="0"/>
                      <a:pt x="0" y="209"/>
                      <a:pt x="0" y="550"/>
                    </a:cubicBezTo>
                    <a:cubicBezTo>
                      <a:pt x="0" y="853"/>
                      <a:pt x="175" y="1106"/>
                      <a:pt x="456" y="1106"/>
                    </a:cubicBezTo>
                    <a:cubicBezTo>
                      <a:pt x="485" y="1106"/>
                      <a:pt x="516" y="1103"/>
                      <a:pt x="547" y="1098"/>
                    </a:cubicBezTo>
                    <a:cubicBezTo>
                      <a:pt x="791" y="1067"/>
                      <a:pt x="973" y="854"/>
                      <a:pt x="1216" y="702"/>
                    </a:cubicBezTo>
                    <a:lnTo>
                      <a:pt x="1216" y="459"/>
                    </a:lnTo>
                    <a:cubicBezTo>
                      <a:pt x="973" y="307"/>
                      <a:pt x="791" y="34"/>
                      <a:pt x="547" y="3"/>
                    </a:cubicBezTo>
                    <a:cubicBezTo>
                      <a:pt x="528" y="1"/>
                      <a:pt x="509" y="0"/>
                      <a:pt x="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0"/>
              <p:cNvSpPr/>
              <p:nvPr/>
            </p:nvSpPr>
            <p:spPr>
              <a:xfrm>
                <a:off x="5269960" y="1664808"/>
                <a:ext cx="19382" cy="15106"/>
              </a:xfrm>
              <a:custGeom>
                <a:rect b="b" l="l" r="r" t="t"/>
                <a:pathLst>
                  <a:path extrusionOk="0" h="1067" w="1369">
                    <a:moveTo>
                      <a:pt x="634" y="0"/>
                    </a:moveTo>
                    <a:cubicBezTo>
                      <a:pt x="625" y="0"/>
                      <a:pt x="617" y="1"/>
                      <a:pt x="608" y="3"/>
                    </a:cubicBezTo>
                    <a:cubicBezTo>
                      <a:pt x="395" y="33"/>
                      <a:pt x="91" y="307"/>
                      <a:pt x="31" y="550"/>
                    </a:cubicBezTo>
                    <a:cubicBezTo>
                      <a:pt x="0" y="702"/>
                      <a:pt x="335" y="1066"/>
                      <a:pt x="517" y="1066"/>
                    </a:cubicBezTo>
                    <a:cubicBezTo>
                      <a:pt x="760" y="1066"/>
                      <a:pt x="1003" y="793"/>
                      <a:pt x="1368" y="550"/>
                    </a:cubicBezTo>
                    <a:cubicBezTo>
                      <a:pt x="1049" y="289"/>
                      <a:pt x="813" y="0"/>
                      <a:pt x="6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0"/>
              <p:cNvSpPr/>
              <p:nvPr/>
            </p:nvSpPr>
            <p:spPr>
              <a:xfrm>
                <a:off x="5283296" y="1762948"/>
                <a:ext cx="19382" cy="14766"/>
              </a:xfrm>
              <a:custGeom>
                <a:rect b="b" l="l" r="r" t="t"/>
                <a:pathLst>
                  <a:path extrusionOk="0" h="1043" w="1369">
                    <a:moveTo>
                      <a:pt x="608" y="1"/>
                    </a:moveTo>
                    <a:cubicBezTo>
                      <a:pt x="396" y="31"/>
                      <a:pt x="92" y="274"/>
                      <a:pt x="61" y="518"/>
                    </a:cubicBezTo>
                    <a:cubicBezTo>
                      <a:pt x="1" y="669"/>
                      <a:pt x="335" y="1034"/>
                      <a:pt x="548" y="1034"/>
                    </a:cubicBezTo>
                    <a:cubicBezTo>
                      <a:pt x="568" y="1040"/>
                      <a:pt x="589" y="1043"/>
                      <a:pt x="609" y="1043"/>
                    </a:cubicBezTo>
                    <a:cubicBezTo>
                      <a:pt x="808" y="1043"/>
                      <a:pt x="1038" y="795"/>
                      <a:pt x="1368" y="548"/>
                    </a:cubicBezTo>
                    <a:cubicBezTo>
                      <a:pt x="1034" y="305"/>
                      <a:pt x="821" y="1"/>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0"/>
              <p:cNvSpPr/>
              <p:nvPr/>
            </p:nvSpPr>
            <p:spPr>
              <a:xfrm>
                <a:off x="5783339" y="2398549"/>
                <a:ext cx="19382" cy="15064"/>
              </a:xfrm>
              <a:custGeom>
                <a:rect b="b" l="l" r="r" t="t"/>
                <a:pathLst>
                  <a:path extrusionOk="0" h="1064" w="1369">
                    <a:moveTo>
                      <a:pt x="608" y="0"/>
                    </a:moveTo>
                    <a:cubicBezTo>
                      <a:pt x="365" y="30"/>
                      <a:pt x="61" y="304"/>
                      <a:pt x="31" y="547"/>
                    </a:cubicBezTo>
                    <a:cubicBezTo>
                      <a:pt x="0" y="699"/>
                      <a:pt x="335" y="1064"/>
                      <a:pt x="517" y="1064"/>
                    </a:cubicBezTo>
                    <a:cubicBezTo>
                      <a:pt x="760" y="1064"/>
                      <a:pt x="973" y="790"/>
                      <a:pt x="1368" y="578"/>
                    </a:cubicBezTo>
                    <a:cubicBezTo>
                      <a:pt x="1003" y="304"/>
                      <a:pt x="791" y="0"/>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0"/>
              <p:cNvSpPr/>
              <p:nvPr/>
            </p:nvSpPr>
            <p:spPr>
              <a:xfrm>
                <a:off x="5695549" y="2351178"/>
                <a:ext cx="19382" cy="14667"/>
              </a:xfrm>
              <a:custGeom>
                <a:rect b="b" l="l" r="r" t="t"/>
                <a:pathLst>
                  <a:path extrusionOk="0" h="1036" w="1369">
                    <a:moveTo>
                      <a:pt x="634" y="0"/>
                    </a:moveTo>
                    <a:cubicBezTo>
                      <a:pt x="626" y="0"/>
                      <a:pt x="617" y="1"/>
                      <a:pt x="609" y="3"/>
                    </a:cubicBezTo>
                    <a:cubicBezTo>
                      <a:pt x="365" y="3"/>
                      <a:pt x="183" y="306"/>
                      <a:pt x="1" y="489"/>
                    </a:cubicBezTo>
                    <a:cubicBezTo>
                      <a:pt x="183" y="702"/>
                      <a:pt x="335" y="1036"/>
                      <a:pt x="517" y="1036"/>
                    </a:cubicBezTo>
                    <a:cubicBezTo>
                      <a:pt x="761" y="1036"/>
                      <a:pt x="973" y="762"/>
                      <a:pt x="1368" y="550"/>
                    </a:cubicBezTo>
                    <a:cubicBezTo>
                      <a:pt x="992" y="289"/>
                      <a:pt x="808" y="0"/>
                      <a:pt x="6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0"/>
              <p:cNvSpPr/>
              <p:nvPr/>
            </p:nvSpPr>
            <p:spPr>
              <a:xfrm>
                <a:off x="5266520" y="1503866"/>
                <a:ext cx="16366" cy="14681"/>
              </a:xfrm>
              <a:custGeom>
                <a:rect b="b" l="l" r="r" t="t"/>
                <a:pathLst>
                  <a:path extrusionOk="0" h="1037" w="1156">
                    <a:moveTo>
                      <a:pt x="545" y="0"/>
                    </a:moveTo>
                    <a:cubicBezTo>
                      <a:pt x="536" y="0"/>
                      <a:pt x="526" y="1"/>
                      <a:pt x="517" y="3"/>
                    </a:cubicBezTo>
                    <a:cubicBezTo>
                      <a:pt x="304" y="33"/>
                      <a:pt x="0" y="337"/>
                      <a:pt x="0" y="550"/>
                    </a:cubicBezTo>
                    <a:cubicBezTo>
                      <a:pt x="61" y="732"/>
                      <a:pt x="365" y="1036"/>
                      <a:pt x="547" y="1036"/>
                    </a:cubicBezTo>
                    <a:cubicBezTo>
                      <a:pt x="730" y="1036"/>
                      <a:pt x="973" y="763"/>
                      <a:pt x="1155" y="611"/>
                    </a:cubicBezTo>
                    <a:cubicBezTo>
                      <a:pt x="1125" y="550"/>
                      <a:pt x="1125" y="459"/>
                      <a:pt x="1125" y="398"/>
                    </a:cubicBezTo>
                    <a:cubicBezTo>
                      <a:pt x="923" y="254"/>
                      <a:pt x="721" y="0"/>
                      <a:pt x="5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0"/>
              <p:cNvSpPr/>
              <p:nvPr/>
            </p:nvSpPr>
            <p:spPr>
              <a:xfrm>
                <a:off x="5524285" y="2222104"/>
                <a:ext cx="14639" cy="16805"/>
              </a:xfrm>
              <a:custGeom>
                <a:rect b="b" l="l" r="r" t="t"/>
                <a:pathLst>
                  <a:path extrusionOk="0" h="1187" w="1034">
                    <a:moveTo>
                      <a:pt x="426" y="1"/>
                    </a:moveTo>
                    <a:cubicBezTo>
                      <a:pt x="274" y="244"/>
                      <a:pt x="0" y="426"/>
                      <a:pt x="0" y="609"/>
                    </a:cubicBezTo>
                    <a:cubicBezTo>
                      <a:pt x="31" y="791"/>
                      <a:pt x="304" y="1004"/>
                      <a:pt x="517" y="1186"/>
                    </a:cubicBezTo>
                    <a:cubicBezTo>
                      <a:pt x="699" y="1004"/>
                      <a:pt x="1003" y="852"/>
                      <a:pt x="1034" y="639"/>
                    </a:cubicBezTo>
                    <a:cubicBezTo>
                      <a:pt x="1034" y="487"/>
                      <a:pt x="790" y="274"/>
                      <a:pt x="669" y="31"/>
                    </a:cubicBezTo>
                    <a:cubicBezTo>
                      <a:pt x="578" y="31"/>
                      <a:pt x="517" y="3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0"/>
              <p:cNvSpPr/>
              <p:nvPr/>
            </p:nvSpPr>
            <p:spPr>
              <a:xfrm>
                <a:off x="5345688" y="1967750"/>
                <a:ext cx="16366" cy="14681"/>
              </a:xfrm>
              <a:custGeom>
                <a:rect b="b" l="l" r="r" t="t"/>
                <a:pathLst>
                  <a:path extrusionOk="0" h="1037" w="1156">
                    <a:moveTo>
                      <a:pt x="524" y="0"/>
                    </a:moveTo>
                    <a:cubicBezTo>
                      <a:pt x="512" y="0"/>
                      <a:pt x="500" y="1"/>
                      <a:pt x="487" y="3"/>
                    </a:cubicBezTo>
                    <a:cubicBezTo>
                      <a:pt x="305" y="33"/>
                      <a:pt x="1" y="337"/>
                      <a:pt x="1" y="520"/>
                    </a:cubicBezTo>
                    <a:cubicBezTo>
                      <a:pt x="1" y="733"/>
                      <a:pt x="366" y="1037"/>
                      <a:pt x="548" y="1037"/>
                    </a:cubicBezTo>
                    <a:cubicBezTo>
                      <a:pt x="730" y="1037"/>
                      <a:pt x="974" y="763"/>
                      <a:pt x="1156" y="611"/>
                    </a:cubicBezTo>
                    <a:cubicBezTo>
                      <a:pt x="1126" y="520"/>
                      <a:pt x="1126" y="459"/>
                      <a:pt x="1126" y="368"/>
                    </a:cubicBezTo>
                    <a:cubicBezTo>
                      <a:pt x="925" y="225"/>
                      <a:pt x="725"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0"/>
              <p:cNvSpPr/>
              <p:nvPr/>
            </p:nvSpPr>
            <p:spPr>
              <a:xfrm>
                <a:off x="5608197" y="2303326"/>
                <a:ext cx="15927" cy="14016"/>
              </a:xfrm>
              <a:custGeom>
                <a:rect b="b" l="l" r="r" t="t"/>
                <a:pathLst>
                  <a:path extrusionOk="0" h="990" w="1125">
                    <a:moveTo>
                      <a:pt x="567" y="1"/>
                    </a:moveTo>
                    <a:cubicBezTo>
                      <a:pt x="550" y="1"/>
                      <a:pt x="533" y="3"/>
                      <a:pt x="517" y="9"/>
                    </a:cubicBezTo>
                    <a:cubicBezTo>
                      <a:pt x="304" y="9"/>
                      <a:pt x="0" y="313"/>
                      <a:pt x="0" y="495"/>
                    </a:cubicBezTo>
                    <a:cubicBezTo>
                      <a:pt x="0" y="647"/>
                      <a:pt x="304" y="951"/>
                      <a:pt x="517" y="981"/>
                    </a:cubicBezTo>
                    <a:cubicBezTo>
                      <a:pt x="535" y="987"/>
                      <a:pt x="553" y="990"/>
                      <a:pt x="571" y="990"/>
                    </a:cubicBezTo>
                    <a:cubicBezTo>
                      <a:pt x="741" y="990"/>
                      <a:pt x="933" y="754"/>
                      <a:pt x="1125" y="617"/>
                    </a:cubicBezTo>
                    <a:lnTo>
                      <a:pt x="1125" y="373"/>
                    </a:lnTo>
                    <a:cubicBezTo>
                      <a:pt x="931" y="263"/>
                      <a:pt x="737" y="1"/>
                      <a:pt x="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0"/>
              <p:cNvSpPr/>
              <p:nvPr/>
            </p:nvSpPr>
            <p:spPr>
              <a:xfrm>
                <a:off x="5903834" y="2451356"/>
                <a:ext cx="15502" cy="13931"/>
              </a:xfrm>
              <a:custGeom>
                <a:rect b="b" l="l" r="r" t="t"/>
                <a:pathLst>
                  <a:path extrusionOk="0" h="984" w="1095">
                    <a:moveTo>
                      <a:pt x="537" y="1"/>
                    </a:moveTo>
                    <a:cubicBezTo>
                      <a:pt x="520" y="1"/>
                      <a:pt x="503" y="3"/>
                      <a:pt x="486" y="9"/>
                    </a:cubicBezTo>
                    <a:cubicBezTo>
                      <a:pt x="304" y="9"/>
                      <a:pt x="0" y="313"/>
                      <a:pt x="0" y="495"/>
                    </a:cubicBezTo>
                    <a:cubicBezTo>
                      <a:pt x="0" y="647"/>
                      <a:pt x="304" y="951"/>
                      <a:pt x="486" y="981"/>
                    </a:cubicBezTo>
                    <a:cubicBezTo>
                      <a:pt x="497" y="983"/>
                      <a:pt x="508" y="984"/>
                      <a:pt x="519" y="984"/>
                    </a:cubicBezTo>
                    <a:cubicBezTo>
                      <a:pt x="697" y="984"/>
                      <a:pt x="923" y="760"/>
                      <a:pt x="1094" y="617"/>
                    </a:cubicBezTo>
                    <a:lnTo>
                      <a:pt x="1094" y="373"/>
                    </a:lnTo>
                    <a:cubicBezTo>
                      <a:pt x="928" y="263"/>
                      <a:pt x="712" y="1"/>
                      <a:pt x="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0"/>
              <p:cNvSpPr/>
              <p:nvPr/>
            </p:nvSpPr>
            <p:spPr>
              <a:xfrm>
                <a:off x="5752348" y="2392518"/>
                <a:ext cx="16805" cy="14639"/>
              </a:xfrm>
              <a:custGeom>
                <a:rect b="b" l="l" r="r" t="t"/>
                <a:pathLst>
                  <a:path extrusionOk="0" h="1034" w="1187">
                    <a:moveTo>
                      <a:pt x="578" y="1"/>
                    </a:moveTo>
                    <a:cubicBezTo>
                      <a:pt x="366" y="61"/>
                      <a:pt x="214" y="304"/>
                      <a:pt x="1" y="487"/>
                    </a:cubicBezTo>
                    <a:cubicBezTo>
                      <a:pt x="214" y="700"/>
                      <a:pt x="366" y="1004"/>
                      <a:pt x="548" y="1034"/>
                    </a:cubicBezTo>
                    <a:cubicBezTo>
                      <a:pt x="700" y="1034"/>
                      <a:pt x="913" y="821"/>
                      <a:pt x="1156" y="669"/>
                    </a:cubicBezTo>
                    <a:cubicBezTo>
                      <a:pt x="1156" y="578"/>
                      <a:pt x="1156" y="487"/>
                      <a:pt x="1186" y="426"/>
                    </a:cubicBezTo>
                    <a:cubicBezTo>
                      <a:pt x="974" y="274"/>
                      <a:pt x="761"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0"/>
              <p:cNvSpPr/>
              <p:nvPr/>
            </p:nvSpPr>
            <p:spPr>
              <a:xfrm>
                <a:off x="5933097" y="2457062"/>
                <a:ext cx="16791" cy="14653"/>
              </a:xfrm>
              <a:custGeom>
                <a:rect b="b" l="l" r="r" t="t"/>
                <a:pathLst>
                  <a:path extrusionOk="0" h="1035" w="1186">
                    <a:moveTo>
                      <a:pt x="578" y="1"/>
                    </a:moveTo>
                    <a:cubicBezTo>
                      <a:pt x="395" y="62"/>
                      <a:pt x="213" y="305"/>
                      <a:pt x="0" y="518"/>
                    </a:cubicBezTo>
                    <a:cubicBezTo>
                      <a:pt x="213" y="700"/>
                      <a:pt x="365" y="1004"/>
                      <a:pt x="547" y="1034"/>
                    </a:cubicBezTo>
                    <a:cubicBezTo>
                      <a:pt x="699" y="1034"/>
                      <a:pt x="912" y="822"/>
                      <a:pt x="1155" y="670"/>
                    </a:cubicBezTo>
                    <a:cubicBezTo>
                      <a:pt x="1155" y="578"/>
                      <a:pt x="1155" y="518"/>
                      <a:pt x="1185" y="426"/>
                    </a:cubicBezTo>
                    <a:cubicBezTo>
                      <a:pt x="973" y="274"/>
                      <a:pt x="760"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0"/>
              <p:cNvSpPr/>
              <p:nvPr/>
            </p:nvSpPr>
            <p:spPr>
              <a:xfrm>
                <a:off x="5964499" y="2463050"/>
                <a:ext cx="15941" cy="14681"/>
              </a:xfrm>
              <a:custGeom>
                <a:rect b="b" l="l" r="r" t="t"/>
                <a:pathLst>
                  <a:path extrusionOk="0" h="1037" w="1126">
                    <a:moveTo>
                      <a:pt x="519" y="1"/>
                    </a:moveTo>
                    <a:cubicBezTo>
                      <a:pt x="509" y="1"/>
                      <a:pt x="498" y="2"/>
                      <a:pt x="487" y="3"/>
                    </a:cubicBezTo>
                    <a:cubicBezTo>
                      <a:pt x="305" y="34"/>
                      <a:pt x="1" y="338"/>
                      <a:pt x="1" y="520"/>
                    </a:cubicBezTo>
                    <a:cubicBezTo>
                      <a:pt x="1" y="733"/>
                      <a:pt x="335" y="1037"/>
                      <a:pt x="518" y="1037"/>
                    </a:cubicBezTo>
                    <a:cubicBezTo>
                      <a:pt x="730" y="1037"/>
                      <a:pt x="943" y="763"/>
                      <a:pt x="1126" y="611"/>
                    </a:cubicBezTo>
                    <a:cubicBezTo>
                      <a:pt x="1126" y="550"/>
                      <a:pt x="1126" y="459"/>
                      <a:pt x="1095" y="368"/>
                    </a:cubicBezTo>
                    <a:cubicBezTo>
                      <a:pt x="923" y="225"/>
                      <a:pt x="698" y="1"/>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0"/>
              <p:cNvSpPr/>
              <p:nvPr/>
            </p:nvSpPr>
            <p:spPr>
              <a:xfrm>
                <a:off x="5995489" y="2467822"/>
                <a:ext cx="15078" cy="15941"/>
              </a:xfrm>
              <a:custGeom>
                <a:rect b="b" l="l" r="r" t="t"/>
                <a:pathLst>
                  <a:path extrusionOk="0" h="1126" w="1065">
                    <a:moveTo>
                      <a:pt x="548" y="1"/>
                    </a:moveTo>
                    <a:cubicBezTo>
                      <a:pt x="396" y="1"/>
                      <a:pt x="92" y="305"/>
                      <a:pt x="61" y="517"/>
                    </a:cubicBezTo>
                    <a:cubicBezTo>
                      <a:pt x="0" y="700"/>
                      <a:pt x="274" y="913"/>
                      <a:pt x="426" y="1125"/>
                    </a:cubicBezTo>
                    <a:lnTo>
                      <a:pt x="639" y="1125"/>
                    </a:lnTo>
                    <a:cubicBezTo>
                      <a:pt x="760" y="913"/>
                      <a:pt x="1064" y="700"/>
                      <a:pt x="1034" y="517"/>
                    </a:cubicBezTo>
                    <a:cubicBezTo>
                      <a:pt x="1034" y="305"/>
                      <a:pt x="730" y="1"/>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0"/>
              <p:cNvSpPr/>
              <p:nvPr/>
            </p:nvSpPr>
            <p:spPr>
              <a:xfrm>
                <a:off x="6026466" y="2473385"/>
                <a:ext cx="16366" cy="14681"/>
              </a:xfrm>
              <a:custGeom>
                <a:rect b="b" l="l" r="r" t="t"/>
                <a:pathLst>
                  <a:path extrusionOk="0" h="1037" w="1156">
                    <a:moveTo>
                      <a:pt x="550" y="0"/>
                    </a:moveTo>
                    <a:cubicBezTo>
                      <a:pt x="539" y="0"/>
                      <a:pt x="528" y="1"/>
                      <a:pt x="518" y="3"/>
                    </a:cubicBezTo>
                    <a:cubicBezTo>
                      <a:pt x="335" y="33"/>
                      <a:pt x="183" y="337"/>
                      <a:pt x="1" y="520"/>
                    </a:cubicBezTo>
                    <a:cubicBezTo>
                      <a:pt x="183" y="732"/>
                      <a:pt x="366" y="1036"/>
                      <a:pt x="548" y="1036"/>
                    </a:cubicBezTo>
                    <a:cubicBezTo>
                      <a:pt x="761" y="1036"/>
                      <a:pt x="974" y="763"/>
                      <a:pt x="1156" y="611"/>
                    </a:cubicBezTo>
                    <a:cubicBezTo>
                      <a:pt x="1156" y="520"/>
                      <a:pt x="1156" y="459"/>
                      <a:pt x="1126" y="368"/>
                    </a:cubicBezTo>
                    <a:cubicBezTo>
                      <a:pt x="954" y="224"/>
                      <a:pt x="728"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0"/>
              <p:cNvSpPr/>
              <p:nvPr/>
            </p:nvSpPr>
            <p:spPr>
              <a:xfrm>
                <a:off x="6219263" y="2475141"/>
                <a:ext cx="15078" cy="15941"/>
              </a:xfrm>
              <a:custGeom>
                <a:rect b="b" l="l" r="r" t="t"/>
                <a:pathLst>
                  <a:path extrusionOk="0" h="1126" w="1065">
                    <a:moveTo>
                      <a:pt x="547" y="0"/>
                    </a:moveTo>
                    <a:cubicBezTo>
                      <a:pt x="395" y="152"/>
                      <a:pt x="91" y="335"/>
                      <a:pt x="61" y="517"/>
                    </a:cubicBezTo>
                    <a:cubicBezTo>
                      <a:pt x="0" y="700"/>
                      <a:pt x="274" y="943"/>
                      <a:pt x="426" y="1125"/>
                    </a:cubicBezTo>
                    <a:lnTo>
                      <a:pt x="638" y="1125"/>
                    </a:lnTo>
                    <a:cubicBezTo>
                      <a:pt x="760" y="943"/>
                      <a:pt x="1064" y="700"/>
                      <a:pt x="1034" y="517"/>
                    </a:cubicBezTo>
                    <a:cubicBezTo>
                      <a:pt x="1034" y="335"/>
                      <a:pt x="730" y="183"/>
                      <a:pt x="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0"/>
              <p:cNvSpPr/>
              <p:nvPr/>
            </p:nvSpPr>
            <p:spPr>
              <a:xfrm>
                <a:off x="6057882" y="2479020"/>
                <a:ext cx="16805" cy="14639"/>
              </a:xfrm>
              <a:custGeom>
                <a:rect b="b" l="l" r="r" t="t"/>
                <a:pathLst>
                  <a:path extrusionOk="0" h="1034" w="1187">
                    <a:moveTo>
                      <a:pt x="578" y="0"/>
                    </a:moveTo>
                    <a:cubicBezTo>
                      <a:pt x="366" y="61"/>
                      <a:pt x="214" y="334"/>
                      <a:pt x="1" y="517"/>
                    </a:cubicBezTo>
                    <a:cubicBezTo>
                      <a:pt x="214" y="699"/>
                      <a:pt x="366" y="1003"/>
                      <a:pt x="548" y="1033"/>
                    </a:cubicBezTo>
                    <a:cubicBezTo>
                      <a:pt x="700" y="1033"/>
                      <a:pt x="913" y="821"/>
                      <a:pt x="1156" y="669"/>
                    </a:cubicBezTo>
                    <a:cubicBezTo>
                      <a:pt x="1156" y="578"/>
                      <a:pt x="1186" y="517"/>
                      <a:pt x="1186" y="426"/>
                    </a:cubicBezTo>
                    <a:cubicBezTo>
                      <a:pt x="973" y="274"/>
                      <a:pt x="761" y="0"/>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0"/>
              <p:cNvSpPr/>
              <p:nvPr/>
            </p:nvSpPr>
            <p:spPr>
              <a:xfrm>
                <a:off x="5634020" y="2340418"/>
                <a:ext cx="14214" cy="14681"/>
              </a:xfrm>
              <a:custGeom>
                <a:rect b="b" l="l" r="r" t="t"/>
                <a:pathLst>
                  <a:path extrusionOk="0" h="1037" w="1004">
                    <a:moveTo>
                      <a:pt x="494" y="1"/>
                    </a:moveTo>
                    <a:cubicBezTo>
                      <a:pt x="337" y="1"/>
                      <a:pt x="61" y="283"/>
                      <a:pt x="61" y="428"/>
                    </a:cubicBezTo>
                    <a:cubicBezTo>
                      <a:pt x="0" y="580"/>
                      <a:pt x="243" y="793"/>
                      <a:pt x="365" y="1006"/>
                    </a:cubicBezTo>
                    <a:cubicBezTo>
                      <a:pt x="426" y="1006"/>
                      <a:pt x="517" y="1006"/>
                      <a:pt x="608" y="1036"/>
                    </a:cubicBezTo>
                    <a:cubicBezTo>
                      <a:pt x="730" y="854"/>
                      <a:pt x="1003" y="611"/>
                      <a:pt x="973" y="459"/>
                    </a:cubicBezTo>
                    <a:cubicBezTo>
                      <a:pt x="973" y="276"/>
                      <a:pt x="699" y="33"/>
                      <a:pt x="517" y="3"/>
                    </a:cubicBezTo>
                    <a:cubicBezTo>
                      <a:pt x="510" y="1"/>
                      <a:pt x="502" y="1"/>
                      <a:pt x="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0"/>
              <p:cNvSpPr/>
              <p:nvPr/>
            </p:nvSpPr>
            <p:spPr>
              <a:xfrm>
                <a:off x="5340096" y="2000497"/>
                <a:ext cx="13365" cy="14639"/>
              </a:xfrm>
              <a:custGeom>
                <a:rect b="b" l="l" r="r" t="t"/>
                <a:pathLst>
                  <a:path extrusionOk="0" h="1034" w="944">
                    <a:moveTo>
                      <a:pt x="517" y="0"/>
                    </a:moveTo>
                    <a:cubicBezTo>
                      <a:pt x="335" y="31"/>
                      <a:pt x="62" y="243"/>
                      <a:pt x="31" y="426"/>
                    </a:cubicBezTo>
                    <a:cubicBezTo>
                      <a:pt x="1" y="578"/>
                      <a:pt x="214" y="790"/>
                      <a:pt x="335" y="1003"/>
                    </a:cubicBezTo>
                    <a:cubicBezTo>
                      <a:pt x="396" y="1003"/>
                      <a:pt x="487" y="1003"/>
                      <a:pt x="548" y="1034"/>
                    </a:cubicBezTo>
                    <a:cubicBezTo>
                      <a:pt x="700" y="851"/>
                      <a:pt x="943" y="638"/>
                      <a:pt x="943" y="456"/>
                    </a:cubicBezTo>
                    <a:cubicBezTo>
                      <a:pt x="943" y="304"/>
                      <a:pt x="639" y="0"/>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0"/>
              <p:cNvSpPr/>
              <p:nvPr/>
            </p:nvSpPr>
            <p:spPr>
              <a:xfrm>
                <a:off x="5392168" y="2073181"/>
                <a:ext cx="13351" cy="14681"/>
              </a:xfrm>
              <a:custGeom>
                <a:rect b="b" l="l" r="r" t="t"/>
                <a:pathLst>
                  <a:path extrusionOk="0" h="1037" w="943">
                    <a:moveTo>
                      <a:pt x="536" y="1"/>
                    </a:moveTo>
                    <a:cubicBezTo>
                      <a:pt x="529" y="1"/>
                      <a:pt x="523" y="2"/>
                      <a:pt x="517" y="3"/>
                    </a:cubicBezTo>
                    <a:cubicBezTo>
                      <a:pt x="335" y="33"/>
                      <a:pt x="61" y="277"/>
                      <a:pt x="31" y="459"/>
                    </a:cubicBezTo>
                    <a:cubicBezTo>
                      <a:pt x="1" y="611"/>
                      <a:pt x="274" y="824"/>
                      <a:pt x="365" y="1036"/>
                    </a:cubicBezTo>
                    <a:lnTo>
                      <a:pt x="609" y="1036"/>
                    </a:lnTo>
                    <a:cubicBezTo>
                      <a:pt x="730" y="824"/>
                      <a:pt x="943" y="641"/>
                      <a:pt x="943" y="459"/>
                    </a:cubicBezTo>
                    <a:cubicBezTo>
                      <a:pt x="943" y="285"/>
                      <a:pt x="667" y="1"/>
                      <a:pt x="5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0"/>
              <p:cNvSpPr/>
              <p:nvPr/>
            </p:nvSpPr>
            <p:spPr>
              <a:xfrm>
                <a:off x="5665421" y="2346478"/>
                <a:ext cx="14653" cy="12926"/>
              </a:xfrm>
              <a:custGeom>
                <a:rect b="b" l="l" r="r" t="t"/>
                <a:pathLst>
                  <a:path extrusionOk="0" h="913" w="1035">
                    <a:moveTo>
                      <a:pt x="457" y="0"/>
                    </a:moveTo>
                    <a:cubicBezTo>
                      <a:pt x="274" y="0"/>
                      <a:pt x="1" y="304"/>
                      <a:pt x="1" y="426"/>
                    </a:cubicBezTo>
                    <a:cubicBezTo>
                      <a:pt x="31" y="608"/>
                      <a:pt x="274" y="882"/>
                      <a:pt x="457" y="912"/>
                    </a:cubicBezTo>
                    <a:cubicBezTo>
                      <a:pt x="609" y="912"/>
                      <a:pt x="822" y="669"/>
                      <a:pt x="1034" y="578"/>
                    </a:cubicBezTo>
                    <a:lnTo>
                      <a:pt x="1034" y="335"/>
                    </a:lnTo>
                    <a:cubicBezTo>
                      <a:pt x="822" y="213"/>
                      <a:pt x="639" y="0"/>
                      <a:pt x="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0"/>
              <p:cNvSpPr/>
              <p:nvPr/>
            </p:nvSpPr>
            <p:spPr>
              <a:xfrm>
                <a:off x="5294920" y="1894202"/>
                <a:ext cx="13351" cy="14214"/>
              </a:xfrm>
              <a:custGeom>
                <a:rect b="b" l="l" r="r" t="t"/>
                <a:pathLst>
                  <a:path extrusionOk="0" h="1004" w="943">
                    <a:moveTo>
                      <a:pt x="608" y="0"/>
                    </a:moveTo>
                    <a:cubicBezTo>
                      <a:pt x="517" y="0"/>
                      <a:pt x="456" y="0"/>
                      <a:pt x="335" y="31"/>
                    </a:cubicBezTo>
                    <a:cubicBezTo>
                      <a:pt x="213" y="213"/>
                      <a:pt x="0" y="456"/>
                      <a:pt x="31" y="608"/>
                    </a:cubicBezTo>
                    <a:cubicBezTo>
                      <a:pt x="61" y="791"/>
                      <a:pt x="335" y="973"/>
                      <a:pt x="517" y="1003"/>
                    </a:cubicBezTo>
                    <a:cubicBezTo>
                      <a:pt x="669" y="1003"/>
                      <a:pt x="942" y="700"/>
                      <a:pt x="942" y="548"/>
                    </a:cubicBezTo>
                    <a:cubicBezTo>
                      <a:pt x="942" y="365"/>
                      <a:pt x="699" y="183"/>
                      <a:pt x="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0"/>
              <p:cNvSpPr/>
              <p:nvPr/>
            </p:nvSpPr>
            <p:spPr>
              <a:xfrm>
                <a:off x="5274689" y="1826642"/>
                <a:ext cx="13789" cy="14639"/>
              </a:xfrm>
              <a:custGeom>
                <a:rect b="b" l="l" r="r" t="t"/>
                <a:pathLst>
                  <a:path extrusionOk="0" h="1034" w="974">
                    <a:moveTo>
                      <a:pt x="426" y="0"/>
                    </a:moveTo>
                    <a:cubicBezTo>
                      <a:pt x="305" y="0"/>
                      <a:pt x="1" y="304"/>
                      <a:pt x="1" y="456"/>
                    </a:cubicBezTo>
                    <a:cubicBezTo>
                      <a:pt x="1" y="669"/>
                      <a:pt x="244" y="851"/>
                      <a:pt x="365" y="1034"/>
                    </a:cubicBezTo>
                    <a:cubicBezTo>
                      <a:pt x="426" y="1034"/>
                      <a:pt x="517" y="1034"/>
                      <a:pt x="578" y="1003"/>
                    </a:cubicBezTo>
                    <a:cubicBezTo>
                      <a:pt x="730" y="821"/>
                      <a:pt x="973" y="578"/>
                      <a:pt x="912" y="426"/>
                    </a:cubicBezTo>
                    <a:cubicBezTo>
                      <a:pt x="882" y="274"/>
                      <a:pt x="609" y="61"/>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0"/>
              <p:cNvSpPr/>
              <p:nvPr/>
            </p:nvSpPr>
            <p:spPr>
              <a:xfrm>
                <a:off x="5495885" y="2219103"/>
                <a:ext cx="14639" cy="12954"/>
              </a:xfrm>
              <a:custGeom>
                <a:rect b="b" l="l" r="r" t="t"/>
                <a:pathLst>
                  <a:path extrusionOk="0" h="915" w="1034">
                    <a:moveTo>
                      <a:pt x="456" y="0"/>
                    </a:moveTo>
                    <a:cubicBezTo>
                      <a:pt x="304" y="0"/>
                      <a:pt x="0" y="274"/>
                      <a:pt x="0" y="395"/>
                    </a:cubicBezTo>
                    <a:cubicBezTo>
                      <a:pt x="30" y="578"/>
                      <a:pt x="243" y="851"/>
                      <a:pt x="426" y="912"/>
                    </a:cubicBezTo>
                    <a:cubicBezTo>
                      <a:pt x="434" y="914"/>
                      <a:pt x="443" y="915"/>
                      <a:pt x="453" y="915"/>
                    </a:cubicBezTo>
                    <a:cubicBezTo>
                      <a:pt x="602" y="915"/>
                      <a:pt x="803" y="692"/>
                      <a:pt x="1003" y="578"/>
                    </a:cubicBezTo>
                    <a:cubicBezTo>
                      <a:pt x="1003" y="517"/>
                      <a:pt x="1003" y="456"/>
                      <a:pt x="1033" y="365"/>
                    </a:cubicBezTo>
                    <a:cubicBezTo>
                      <a:pt x="851" y="213"/>
                      <a:pt x="638" y="0"/>
                      <a:pt x="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0"/>
              <p:cNvSpPr/>
              <p:nvPr/>
            </p:nvSpPr>
            <p:spPr>
              <a:xfrm>
                <a:off x="5366783" y="2034489"/>
                <a:ext cx="13351" cy="14667"/>
              </a:xfrm>
              <a:custGeom>
                <a:rect b="b" l="l" r="r" t="t"/>
                <a:pathLst>
                  <a:path extrusionOk="0" h="1036" w="943">
                    <a:moveTo>
                      <a:pt x="578" y="0"/>
                    </a:moveTo>
                    <a:cubicBezTo>
                      <a:pt x="487" y="0"/>
                      <a:pt x="426" y="0"/>
                      <a:pt x="304" y="31"/>
                    </a:cubicBezTo>
                    <a:cubicBezTo>
                      <a:pt x="183" y="213"/>
                      <a:pt x="0" y="426"/>
                      <a:pt x="0" y="608"/>
                    </a:cubicBezTo>
                    <a:cubicBezTo>
                      <a:pt x="29" y="753"/>
                      <a:pt x="307" y="1036"/>
                      <a:pt x="438" y="1036"/>
                    </a:cubicBezTo>
                    <a:cubicBezTo>
                      <a:pt x="444" y="1036"/>
                      <a:pt x="451" y="1035"/>
                      <a:pt x="456" y="1034"/>
                    </a:cubicBezTo>
                    <a:cubicBezTo>
                      <a:pt x="639" y="973"/>
                      <a:pt x="882" y="760"/>
                      <a:pt x="912" y="578"/>
                    </a:cubicBezTo>
                    <a:cubicBezTo>
                      <a:pt x="943" y="365"/>
                      <a:pt x="669" y="183"/>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0"/>
              <p:cNvSpPr/>
              <p:nvPr/>
            </p:nvSpPr>
            <p:spPr>
              <a:xfrm>
                <a:off x="5467910" y="2183355"/>
                <a:ext cx="13351" cy="14667"/>
              </a:xfrm>
              <a:custGeom>
                <a:rect b="b" l="l" r="r" t="t"/>
                <a:pathLst>
                  <a:path extrusionOk="0" h="1036" w="943">
                    <a:moveTo>
                      <a:pt x="562" y="0"/>
                    </a:moveTo>
                    <a:cubicBezTo>
                      <a:pt x="556" y="0"/>
                      <a:pt x="552" y="1"/>
                      <a:pt x="547" y="2"/>
                    </a:cubicBezTo>
                    <a:cubicBezTo>
                      <a:pt x="335" y="33"/>
                      <a:pt x="91" y="276"/>
                      <a:pt x="31" y="458"/>
                    </a:cubicBezTo>
                    <a:cubicBezTo>
                      <a:pt x="0" y="610"/>
                      <a:pt x="274" y="853"/>
                      <a:pt x="395" y="1036"/>
                    </a:cubicBezTo>
                    <a:cubicBezTo>
                      <a:pt x="487" y="1036"/>
                      <a:pt x="578" y="1036"/>
                      <a:pt x="608" y="1005"/>
                    </a:cubicBezTo>
                    <a:cubicBezTo>
                      <a:pt x="730" y="793"/>
                      <a:pt x="943" y="610"/>
                      <a:pt x="943" y="428"/>
                    </a:cubicBezTo>
                    <a:cubicBezTo>
                      <a:pt x="943" y="283"/>
                      <a:pt x="667" y="0"/>
                      <a:pt x="5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0"/>
              <p:cNvSpPr/>
              <p:nvPr/>
            </p:nvSpPr>
            <p:spPr>
              <a:xfrm>
                <a:off x="5417991" y="2109240"/>
                <a:ext cx="15078" cy="13053"/>
              </a:xfrm>
              <a:custGeom>
                <a:rect b="b" l="l" r="r" t="t"/>
                <a:pathLst>
                  <a:path extrusionOk="0" h="922" w="1065">
                    <a:moveTo>
                      <a:pt x="534" y="1"/>
                    </a:moveTo>
                    <a:cubicBezTo>
                      <a:pt x="517" y="1"/>
                      <a:pt x="502" y="3"/>
                      <a:pt x="487" y="9"/>
                    </a:cubicBezTo>
                    <a:cubicBezTo>
                      <a:pt x="304" y="40"/>
                      <a:pt x="61" y="313"/>
                      <a:pt x="31" y="496"/>
                    </a:cubicBezTo>
                    <a:cubicBezTo>
                      <a:pt x="0" y="617"/>
                      <a:pt x="304" y="921"/>
                      <a:pt x="456" y="921"/>
                    </a:cubicBezTo>
                    <a:cubicBezTo>
                      <a:pt x="639" y="921"/>
                      <a:pt x="821" y="678"/>
                      <a:pt x="1034" y="556"/>
                    </a:cubicBezTo>
                    <a:cubicBezTo>
                      <a:pt x="1034" y="496"/>
                      <a:pt x="1034" y="404"/>
                      <a:pt x="1064" y="344"/>
                    </a:cubicBezTo>
                    <a:cubicBezTo>
                      <a:pt x="900" y="234"/>
                      <a:pt x="686"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0"/>
              <p:cNvSpPr/>
              <p:nvPr/>
            </p:nvSpPr>
            <p:spPr>
              <a:xfrm>
                <a:off x="5280720" y="1793939"/>
                <a:ext cx="13351" cy="14667"/>
              </a:xfrm>
              <a:custGeom>
                <a:rect b="b" l="l" r="r" t="t"/>
                <a:pathLst>
                  <a:path extrusionOk="0" h="1036" w="943">
                    <a:moveTo>
                      <a:pt x="304" y="0"/>
                    </a:moveTo>
                    <a:cubicBezTo>
                      <a:pt x="183" y="243"/>
                      <a:pt x="0" y="426"/>
                      <a:pt x="0" y="608"/>
                    </a:cubicBezTo>
                    <a:cubicBezTo>
                      <a:pt x="29" y="753"/>
                      <a:pt x="306" y="1036"/>
                      <a:pt x="438" y="1036"/>
                    </a:cubicBezTo>
                    <a:cubicBezTo>
                      <a:pt x="444" y="1036"/>
                      <a:pt x="450" y="1035"/>
                      <a:pt x="456" y="1034"/>
                    </a:cubicBezTo>
                    <a:cubicBezTo>
                      <a:pt x="638" y="1003"/>
                      <a:pt x="882" y="760"/>
                      <a:pt x="912" y="578"/>
                    </a:cubicBezTo>
                    <a:cubicBezTo>
                      <a:pt x="942" y="395"/>
                      <a:pt x="669" y="183"/>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0"/>
              <p:cNvSpPr/>
              <p:nvPr/>
            </p:nvSpPr>
            <p:spPr>
              <a:xfrm>
                <a:off x="5258337" y="1728531"/>
                <a:ext cx="14214" cy="12954"/>
              </a:xfrm>
              <a:custGeom>
                <a:rect b="b" l="l" r="r" t="t"/>
                <a:pathLst>
                  <a:path extrusionOk="0" h="915" w="1004">
                    <a:moveTo>
                      <a:pt x="517" y="0"/>
                    </a:moveTo>
                    <a:cubicBezTo>
                      <a:pt x="365" y="0"/>
                      <a:pt x="183" y="243"/>
                      <a:pt x="1" y="365"/>
                    </a:cubicBezTo>
                    <a:cubicBezTo>
                      <a:pt x="31" y="456"/>
                      <a:pt x="31" y="517"/>
                      <a:pt x="1" y="608"/>
                    </a:cubicBezTo>
                    <a:cubicBezTo>
                      <a:pt x="172" y="694"/>
                      <a:pt x="344" y="915"/>
                      <a:pt x="516" y="915"/>
                    </a:cubicBezTo>
                    <a:cubicBezTo>
                      <a:pt x="526" y="915"/>
                      <a:pt x="537" y="914"/>
                      <a:pt x="548" y="912"/>
                    </a:cubicBezTo>
                    <a:cubicBezTo>
                      <a:pt x="700" y="851"/>
                      <a:pt x="1004" y="547"/>
                      <a:pt x="973" y="456"/>
                    </a:cubicBezTo>
                    <a:cubicBezTo>
                      <a:pt x="943" y="243"/>
                      <a:pt x="700" y="31"/>
                      <a:pt x="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0"/>
              <p:cNvSpPr/>
              <p:nvPr/>
            </p:nvSpPr>
            <p:spPr>
              <a:xfrm>
                <a:off x="5721797" y="2386062"/>
                <a:ext cx="13351" cy="14681"/>
              </a:xfrm>
              <a:custGeom>
                <a:rect b="b" l="l" r="r" t="t"/>
                <a:pathLst>
                  <a:path extrusionOk="0" h="1037" w="943">
                    <a:moveTo>
                      <a:pt x="578" y="1"/>
                    </a:moveTo>
                    <a:cubicBezTo>
                      <a:pt x="487" y="1"/>
                      <a:pt x="426" y="1"/>
                      <a:pt x="305" y="31"/>
                    </a:cubicBezTo>
                    <a:cubicBezTo>
                      <a:pt x="183" y="244"/>
                      <a:pt x="1" y="426"/>
                      <a:pt x="1" y="608"/>
                    </a:cubicBezTo>
                    <a:cubicBezTo>
                      <a:pt x="30" y="753"/>
                      <a:pt x="307" y="1036"/>
                      <a:pt x="438" y="1036"/>
                    </a:cubicBezTo>
                    <a:cubicBezTo>
                      <a:pt x="445" y="1036"/>
                      <a:pt x="451" y="1035"/>
                      <a:pt x="457" y="1034"/>
                    </a:cubicBezTo>
                    <a:cubicBezTo>
                      <a:pt x="639" y="1004"/>
                      <a:pt x="882" y="760"/>
                      <a:pt x="913" y="578"/>
                    </a:cubicBezTo>
                    <a:cubicBezTo>
                      <a:pt x="943" y="396"/>
                      <a:pt x="700" y="183"/>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0"/>
              <p:cNvSpPr/>
              <p:nvPr/>
            </p:nvSpPr>
            <p:spPr>
              <a:xfrm>
                <a:off x="5248865" y="1597277"/>
                <a:ext cx="15078" cy="12628"/>
              </a:xfrm>
              <a:custGeom>
                <a:rect b="b" l="l" r="r" t="t"/>
                <a:pathLst>
                  <a:path extrusionOk="0" h="892" w="1065">
                    <a:moveTo>
                      <a:pt x="578" y="0"/>
                    </a:moveTo>
                    <a:cubicBezTo>
                      <a:pt x="426" y="0"/>
                      <a:pt x="244" y="244"/>
                      <a:pt x="62" y="365"/>
                    </a:cubicBezTo>
                    <a:cubicBezTo>
                      <a:pt x="62" y="456"/>
                      <a:pt x="62" y="517"/>
                      <a:pt x="1" y="578"/>
                    </a:cubicBezTo>
                    <a:cubicBezTo>
                      <a:pt x="218" y="686"/>
                      <a:pt x="386" y="892"/>
                      <a:pt x="550" y="892"/>
                    </a:cubicBezTo>
                    <a:cubicBezTo>
                      <a:pt x="569" y="892"/>
                      <a:pt x="589" y="889"/>
                      <a:pt x="609" y="882"/>
                    </a:cubicBezTo>
                    <a:cubicBezTo>
                      <a:pt x="761" y="852"/>
                      <a:pt x="1065" y="548"/>
                      <a:pt x="1034" y="456"/>
                    </a:cubicBezTo>
                    <a:cubicBezTo>
                      <a:pt x="1004" y="244"/>
                      <a:pt x="761" y="31"/>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0"/>
              <p:cNvSpPr/>
              <p:nvPr/>
            </p:nvSpPr>
            <p:spPr>
              <a:xfrm>
                <a:off x="5321168" y="1929921"/>
                <a:ext cx="12926" cy="14639"/>
              </a:xfrm>
              <a:custGeom>
                <a:rect b="b" l="l" r="r" t="t"/>
                <a:pathLst>
                  <a:path extrusionOk="0" h="1034" w="913">
                    <a:moveTo>
                      <a:pt x="335" y="0"/>
                    </a:moveTo>
                    <a:cubicBezTo>
                      <a:pt x="213" y="213"/>
                      <a:pt x="0" y="395"/>
                      <a:pt x="0" y="578"/>
                    </a:cubicBezTo>
                    <a:cubicBezTo>
                      <a:pt x="0" y="760"/>
                      <a:pt x="304" y="1034"/>
                      <a:pt x="426" y="1034"/>
                    </a:cubicBezTo>
                    <a:cubicBezTo>
                      <a:pt x="608" y="1003"/>
                      <a:pt x="851" y="760"/>
                      <a:pt x="912" y="578"/>
                    </a:cubicBezTo>
                    <a:cubicBezTo>
                      <a:pt x="912" y="426"/>
                      <a:pt x="669" y="213"/>
                      <a:pt x="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0"/>
              <p:cNvSpPr/>
              <p:nvPr/>
            </p:nvSpPr>
            <p:spPr>
              <a:xfrm>
                <a:off x="5262641" y="1536145"/>
                <a:ext cx="13351" cy="14667"/>
              </a:xfrm>
              <a:custGeom>
                <a:rect b="b" l="l" r="r" t="t"/>
                <a:pathLst>
                  <a:path extrusionOk="0" h="1036" w="943">
                    <a:moveTo>
                      <a:pt x="536" y="0"/>
                    </a:moveTo>
                    <a:cubicBezTo>
                      <a:pt x="529" y="0"/>
                      <a:pt x="523" y="1"/>
                      <a:pt x="517" y="2"/>
                    </a:cubicBezTo>
                    <a:cubicBezTo>
                      <a:pt x="335" y="63"/>
                      <a:pt x="61" y="276"/>
                      <a:pt x="31" y="458"/>
                    </a:cubicBezTo>
                    <a:cubicBezTo>
                      <a:pt x="1" y="610"/>
                      <a:pt x="244" y="853"/>
                      <a:pt x="365" y="1036"/>
                    </a:cubicBezTo>
                    <a:lnTo>
                      <a:pt x="608" y="1036"/>
                    </a:lnTo>
                    <a:cubicBezTo>
                      <a:pt x="700" y="853"/>
                      <a:pt x="943" y="671"/>
                      <a:pt x="943" y="458"/>
                    </a:cubicBezTo>
                    <a:cubicBezTo>
                      <a:pt x="943" y="284"/>
                      <a:pt x="667" y="0"/>
                      <a:pt x="5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0"/>
              <p:cNvSpPr/>
              <p:nvPr/>
            </p:nvSpPr>
            <p:spPr>
              <a:xfrm>
                <a:off x="5300073" y="1863622"/>
                <a:ext cx="15078" cy="13421"/>
              </a:xfrm>
              <a:custGeom>
                <a:rect b="b" l="l" r="r" t="t"/>
                <a:pathLst>
                  <a:path extrusionOk="0" h="948" w="1065">
                    <a:moveTo>
                      <a:pt x="512" y="0"/>
                    </a:moveTo>
                    <a:cubicBezTo>
                      <a:pt x="503" y="0"/>
                      <a:pt x="495" y="1"/>
                      <a:pt x="487" y="2"/>
                    </a:cubicBezTo>
                    <a:cubicBezTo>
                      <a:pt x="305" y="2"/>
                      <a:pt x="92" y="276"/>
                      <a:pt x="31" y="489"/>
                    </a:cubicBezTo>
                    <a:cubicBezTo>
                      <a:pt x="1" y="641"/>
                      <a:pt x="305" y="945"/>
                      <a:pt x="457" y="945"/>
                    </a:cubicBezTo>
                    <a:cubicBezTo>
                      <a:pt x="466" y="946"/>
                      <a:pt x="475" y="947"/>
                      <a:pt x="484" y="947"/>
                    </a:cubicBezTo>
                    <a:cubicBezTo>
                      <a:pt x="637" y="947"/>
                      <a:pt x="863" y="727"/>
                      <a:pt x="1034" y="641"/>
                    </a:cubicBezTo>
                    <a:cubicBezTo>
                      <a:pt x="1034" y="549"/>
                      <a:pt x="1034" y="489"/>
                      <a:pt x="1065" y="367"/>
                    </a:cubicBezTo>
                    <a:cubicBezTo>
                      <a:pt x="892" y="252"/>
                      <a:pt x="664" y="0"/>
                      <a:pt x="5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0"/>
              <p:cNvSpPr/>
              <p:nvPr/>
            </p:nvSpPr>
            <p:spPr>
              <a:xfrm>
                <a:off x="5265656" y="1695388"/>
                <a:ext cx="13351" cy="14681"/>
              </a:xfrm>
              <a:custGeom>
                <a:rect b="b" l="l" r="r" t="t"/>
                <a:pathLst>
                  <a:path extrusionOk="0" h="1037" w="943">
                    <a:moveTo>
                      <a:pt x="335" y="1"/>
                    </a:moveTo>
                    <a:cubicBezTo>
                      <a:pt x="213" y="244"/>
                      <a:pt x="0" y="426"/>
                      <a:pt x="31" y="609"/>
                    </a:cubicBezTo>
                    <a:cubicBezTo>
                      <a:pt x="60" y="753"/>
                      <a:pt x="365" y="1036"/>
                      <a:pt x="472" y="1036"/>
                    </a:cubicBezTo>
                    <a:cubicBezTo>
                      <a:pt x="478" y="1036"/>
                      <a:pt x="482" y="1036"/>
                      <a:pt x="487" y="1034"/>
                    </a:cubicBezTo>
                    <a:cubicBezTo>
                      <a:pt x="699" y="1004"/>
                      <a:pt x="912" y="761"/>
                      <a:pt x="943" y="578"/>
                    </a:cubicBezTo>
                    <a:cubicBezTo>
                      <a:pt x="943" y="396"/>
                      <a:pt x="699" y="213"/>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0"/>
              <p:cNvSpPr/>
              <p:nvPr/>
            </p:nvSpPr>
            <p:spPr>
              <a:xfrm>
                <a:off x="5255760" y="1565861"/>
                <a:ext cx="13775" cy="14653"/>
              </a:xfrm>
              <a:custGeom>
                <a:rect b="b" l="l" r="r" t="t"/>
                <a:pathLst>
                  <a:path extrusionOk="0" h="1035" w="973">
                    <a:moveTo>
                      <a:pt x="639" y="1"/>
                    </a:moveTo>
                    <a:cubicBezTo>
                      <a:pt x="547" y="1"/>
                      <a:pt x="487" y="1"/>
                      <a:pt x="365" y="31"/>
                    </a:cubicBezTo>
                    <a:cubicBezTo>
                      <a:pt x="243" y="213"/>
                      <a:pt x="0" y="457"/>
                      <a:pt x="61" y="609"/>
                    </a:cubicBezTo>
                    <a:cubicBezTo>
                      <a:pt x="91" y="760"/>
                      <a:pt x="365" y="973"/>
                      <a:pt x="547" y="1034"/>
                    </a:cubicBezTo>
                    <a:cubicBezTo>
                      <a:pt x="699" y="1034"/>
                      <a:pt x="973" y="730"/>
                      <a:pt x="973" y="578"/>
                    </a:cubicBezTo>
                    <a:cubicBezTo>
                      <a:pt x="973" y="365"/>
                      <a:pt x="730" y="183"/>
                      <a:pt x="6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0"/>
              <p:cNvSpPr/>
              <p:nvPr/>
            </p:nvSpPr>
            <p:spPr>
              <a:xfrm>
                <a:off x="5442512" y="2145937"/>
                <a:ext cx="15078" cy="12968"/>
              </a:xfrm>
              <a:custGeom>
                <a:rect b="b" l="l" r="r" t="t"/>
                <a:pathLst>
                  <a:path extrusionOk="0" h="916" w="1065">
                    <a:moveTo>
                      <a:pt x="457" y="1"/>
                    </a:moveTo>
                    <a:cubicBezTo>
                      <a:pt x="305" y="31"/>
                      <a:pt x="1" y="335"/>
                      <a:pt x="31" y="457"/>
                    </a:cubicBezTo>
                    <a:cubicBezTo>
                      <a:pt x="92" y="639"/>
                      <a:pt x="305" y="852"/>
                      <a:pt x="487" y="913"/>
                    </a:cubicBezTo>
                    <a:cubicBezTo>
                      <a:pt x="498" y="914"/>
                      <a:pt x="509" y="915"/>
                      <a:pt x="520" y="915"/>
                    </a:cubicBezTo>
                    <a:cubicBezTo>
                      <a:pt x="719" y="915"/>
                      <a:pt x="892" y="663"/>
                      <a:pt x="1065" y="548"/>
                    </a:cubicBezTo>
                    <a:cubicBezTo>
                      <a:pt x="1065" y="487"/>
                      <a:pt x="1065" y="396"/>
                      <a:pt x="1034" y="305"/>
                    </a:cubicBezTo>
                    <a:cubicBezTo>
                      <a:pt x="852" y="183"/>
                      <a:pt x="639"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0"/>
              <p:cNvSpPr/>
              <p:nvPr/>
            </p:nvSpPr>
            <p:spPr>
              <a:xfrm>
                <a:off x="5810012" y="2435075"/>
                <a:ext cx="14653" cy="12968"/>
              </a:xfrm>
              <a:custGeom>
                <a:rect b="b" l="l" r="r" t="t"/>
                <a:pathLst>
                  <a:path extrusionOk="0" h="916" w="1035">
                    <a:moveTo>
                      <a:pt x="457" y="1"/>
                    </a:moveTo>
                    <a:cubicBezTo>
                      <a:pt x="447" y="1"/>
                      <a:pt x="436" y="2"/>
                      <a:pt x="426" y="4"/>
                    </a:cubicBezTo>
                    <a:cubicBezTo>
                      <a:pt x="244" y="34"/>
                      <a:pt x="31" y="308"/>
                      <a:pt x="1" y="490"/>
                    </a:cubicBezTo>
                    <a:cubicBezTo>
                      <a:pt x="1" y="642"/>
                      <a:pt x="305" y="916"/>
                      <a:pt x="457" y="916"/>
                    </a:cubicBezTo>
                    <a:cubicBezTo>
                      <a:pt x="639" y="916"/>
                      <a:pt x="852" y="703"/>
                      <a:pt x="1034" y="581"/>
                    </a:cubicBezTo>
                    <a:cubicBezTo>
                      <a:pt x="1034" y="490"/>
                      <a:pt x="1034" y="429"/>
                      <a:pt x="1004" y="308"/>
                    </a:cubicBezTo>
                    <a:cubicBezTo>
                      <a:pt x="805" y="194"/>
                      <a:pt x="606"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0"/>
              <p:cNvSpPr/>
              <p:nvPr/>
            </p:nvSpPr>
            <p:spPr>
              <a:xfrm>
                <a:off x="5551397" y="2259112"/>
                <a:ext cx="13351" cy="14653"/>
              </a:xfrm>
              <a:custGeom>
                <a:rect b="b" l="l" r="r" t="t"/>
                <a:pathLst>
                  <a:path extrusionOk="0" h="1035" w="943">
                    <a:moveTo>
                      <a:pt x="608" y="1"/>
                    </a:moveTo>
                    <a:cubicBezTo>
                      <a:pt x="517" y="1"/>
                      <a:pt x="456" y="1"/>
                      <a:pt x="334" y="31"/>
                    </a:cubicBezTo>
                    <a:cubicBezTo>
                      <a:pt x="213" y="244"/>
                      <a:pt x="0" y="457"/>
                      <a:pt x="30" y="609"/>
                    </a:cubicBezTo>
                    <a:cubicBezTo>
                      <a:pt x="61" y="761"/>
                      <a:pt x="334" y="1004"/>
                      <a:pt x="517" y="1034"/>
                    </a:cubicBezTo>
                    <a:cubicBezTo>
                      <a:pt x="669" y="1034"/>
                      <a:pt x="942" y="730"/>
                      <a:pt x="942" y="578"/>
                    </a:cubicBezTo>
                    <a:cubicBezTo>
                      <a:pt x="942" y="396"/>
                      <a:pt x="699" y="214"/>
                      <a:pt x="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0"/>
              <p:cNvSpPr/>
              <p:nvPr/>
            </p:nvSpPr>
            <p:spPr>
              <a:xfrm>
                <a:off x="5841003" y="2441531"/>
                <a:ext cx="14639" cy="12968"/>
              </a:xfrm>
              <a:custGeom>
                <a:rect b="b" l="l" r="r" t="t"/>
                <a:pathLst>
                  <a:path extrusionOk="0" h="916" w="1034">
                    <a:moveTo>
                      <a:pt x="457" y="1"/>
                    </a:moveTo>
                    <a:cubicBezTo>
                      <a:pt x="446" y="1"/>
                      <a:pt x="436" y="2"/>
                      <a:pt x="426" y="4"/>
                    </a:cubicBezTo>
                    <a:cubicBezTo>
                      <a:pt x="274" y="34"/>
                      <a:pt x="61" y="308"/>
                      <a:pt x="0" y="490"/>
                    </a:cubicBezTo>
                    <a:cubicBezTo>
                      <a:pt x="0" y="612"/>
                      <a:pt x="335" y="915"/>
                      <a:pt x="487" y="915"/>
                    </a:cubicBezTo>
                    <a:cubicBezTo>
                      <a:pt x="669" y="915"/>
                      <a:pt x="851" y="703"/>
                      <a:pt x="1034" y="581"/>
                    </a:cubicBezTo>
                    <a:cubicBezTo>
                      <a:pt x="1034" y="460"/>
                      <a:pt x="1034" y="399"/>
                      <a:pt x="1003" y="338"/>
                    </a:cubicBezTo>
                    <a:cubicBezTo>
                      <a:pt x="833" y="196"/>
                      <a:pt x="609"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0"/>
              <p:cNvSpPr/>
              <p:nvPr/>
            </p:nvSpPr>
            <p:spPr>
              <a:xfrm>
                <a:off x="5577206" y="2296983"/>
                <a:ext cx="13365" cy="14327"/>
              </a:xfrm>
              <a:custGeom>
                <a:rect b="b" l="l" r="r" t="t"/>
                <a:pathLst>
                  <a:path extrusionOk="0" h="1012" w="944">
                    <a:moveTo>
                      <a:pt x="578" y="1"/>
                    </a:moveTo>
                    <a:cubicBezTo>
                      <a:pt x="487" y="1"/>
                      <a:pt x="426" y="1"/>
                      <a:pt x="305" y="31"/>
                    </a:cubicBezTo>
                    <a:cubicBezTo>
                      <a:pt x="183" y="213"/>
                      <a:pt x="1" y="396"/>
                      <a:pt x="1" y="609"/>
                    </a:cubicBezTo>
                    <a:cubicBezTo>
                      <a:pt x="28" y="747"/>
                      <a:pt x="283" y="1012"/>
                      <a:pt x="420" y="1012"/>
                    </a:cubicBezTo>
                    <a:cubicBezTo>
                      <a:pt x="434" y="1012"/>
                      <a:pt x="446" y="1009"/>
                      <a:pt x="457" y="1004"/>
                    </a:cubicBezTo>
                    <a:cubicBezTo>
                      <a:pt x="639" y="973"/>
                      <a:pt x="852" y="761"/>
                      <a:pt x="913" y="578"/>
                    </a:cubicBezTo>
                    <a:cubicBezTo>
                      <a:pt x="943" y="365"/>
                      <a:pt x="669" y="183"/>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0"/>
              <p:cNvSpPr/>
              <p:nvPr/>
            </p:nvSpPr>
            <p:spPr>
              <a:xfrm>
                <a:off x="5872418" y="2447576"/>
                <a:ext cx="14214" cy="14667"/>
              </a:xfrm>
              <a:custGeom>
                <a:rect b="b" l="l" r="r" t="t"/>
                <a:pathLst>
                  <a:path extrusionOk="0" h="1036" w="1004">
                    <a:moveTo>
                      <a:pt x="464" y="0"/>
                    </a:moveTo>
                    <a:cubicBezTo>
                      <a:pt x="307" y="0"/>
                      <a:pt x="31" y="283"/>
                      <a:pt x="31" y="428"/>
                    </a:cubicBezTo>
                    <a:cubicBezTo>
                      <a:pt x="0" y="580"/>
                      <a:pt x="243" y="792"/>
                      <a:pt x="335" y="975"/>
                    </a:cubicBezTo>
                    <a:cubicBezTo>
                      <a:pt x="426" y="975"/>
                      <a:pt x="487" y="1036"/>
                      <a:pt x="608" y="1036"/>
                    </a:cubicBezTo>
                    <a:cubicBezTo>
                      <a:pt x="730" y="823"/>
                      <a:pt x="1003" y="610"/>
                      <a:pt x="943" y="458"/>
                    </a:cubicBezTo>
                    <a:cubicBezTo>
                      <a:pt x="943" y="276"/>
                      <a:pt x="699" y="33"/>
                      <a:pt x="487" y="2"/>
                    </a:cubicBezTo>
                    <a:cubicBezTo>
                      <a:pt x="479" y="1"/>
                      <a:pt x="472" y="0"/>
                      <a:pt x="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0"/>
              <p:cNvSpPr/>
              <p:nvPr/>
            </p:nvSpPr>
            <p:spPr>
              <a:xfrm>
                <a:off x="6090161" y="2484570"/>
                <a:ext cx="14639" cy="12968"/>
              </a:xfrm>
              <a:custGeom>
                <a:rect b="b" l="l" r="r" t="t"/>
                <a:pathLst>
                  <a:path extrusionOk="0" h="916" w="1034">
                    <a:moveTo>
                      <a:pt x="487" y="0"/>
                    </a:moveTo>
                    <a:cubicBezTo>
                      <a:pt x="477" y="0"/>
                      <a:pt x="466" y="1"/>
                      <a:pt x="456" y="3"/>
                    </a:cubicBezTo>
                    <a:cubicBezTo>
                      <a:pt x="274" y="34"/>
                      <a:pt x="61" y="307"/>
                      <a:pt x="0" y="489"/>
                    </a:cubicBezTo>
                    <a:cubicBezTo>
                      <a:pt x="0" y="611"/>
                      <a:pt x="304" y="915"/>
                      <a:pt x="456" y="915"/>
                    </a:cubicBezTo>
                    <a:cubicBezTo>
                      <a:pt x="669" y="915"/>
                      <a:pt x="852" y="702"/>
                      <a:pt x="1034" y="581"/>
                    </a:cubicBezTo>
                    <a:lnTo>
                      <a:pt x="1034" y="338"/>
                    </a:lnTo>
                    <a:cubicBezTo>
                      <a:pt x="863" y="195"/>
                      <a:pt x="640" y="0"/>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0"/>
              <p:cNvSpPr/>
              <p:nvPr/>
            </p:nvSpPr>
            <p:spPr>
              <a:xfrm>
                <a:off x="6121576" y="2490601"/>
                <a:ext cx="13351" cy="14681"/>
              </a:xfrm>
              <a:custGeom>
                <a:rect b="b" l="l" r="r" t="t"/>
                <a:pathLst>
                  <a:path extrusionOk="0" h="1037" w="943">
                    <a:moveTo>
                      <a:pt x="535" y="1"/>
                    </a:moveTo>
                    <a:cubicBezTo>
                      <a:pt x="529" y="1"/>
                      <a:pt x="523" y="1"/>
                      <a:pt x="517" y="3"/>
                    </a:cubicBezTo>
                    <a:cubicBezTo>
                      <a:pt x="335" y="33"/>
                      <a:pt x="61" y="276"/>
                      <a:pt x="31" y="459"/>
                    </a:cubicBezTo>
                    <a:cubicBezTo>
                      <a:pt x="0" y="611"/>
                      <a:pt x="274" y="823"/>
                      <a:pt x="365" y="1036"/>
                    </a:cubicBezTo>
                    <a:cubicBezTo>
                      <a:pt x="456" y="1036"/>
                      <a:pt x="517" y="1036"/>
                      <a:pt x="608" y="975"/>
                    </a:cubicBezTo>
                    <a:cubicBezTo>
                      <a:pt x="730" y="793"/>
                      <a:pt x="943" y="611"/>
                      <a:pt x="943" y="428"/>
                    </a:cubicBezTo>
                    <a:cubicBezTo>
                      <a:pt x="943" y="283"/>
                      <a:pt x="667" y="1"/>
                      <a:pt x="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0"/>
              <p:cNvSpPr/>
              <p:nvPr/>
            </p:nvSpPr>
            <p:spPr>
              <a:xfrm>
                <a:off x="6152553" y="2497057"/>
                <a:ext cx="14214" cy="14681"/>
              </a:xfrm>
              <a:custGeom>
                <a:rect b="b" l="l" r="r" t="t"/>
                <a:pathLst>
                  <a:path extrusionOk="0" h="1037" w="1004">
                    <a:moveTo>
                      <a:pt x="495" y="1"/>
                    </a:moveTo>
                    <a:cubicBezTo>
                      <a:pt x="338" y="1"/>
                      <a:pt x="62" y="283"/>
                      <a:pt x="62" y="428"/>
                    </a:cubicBezTo>
                    <a:cubicBezTo>
                      <a:pt x="1" y="580"/>
                      <a:pt x="244" y="793"/>
                      <a:pt x="366" y="975"/>
                    </a:cubicBezTo>
                    <a:cubicBezTo>
                      <a:pt x="426" y="975"/>
                      <a:pt x="518" y="975"/>
                      <a:pt x="609" y="1036"/>
                    </a:cubicBezTo>
                    <a:cubicBezTo>
                      <a:pt x="730" y="823"/>
                      <a:pt x="1004" y="611"/>
                      <a:pt x="974" y="459"/>
                    </a:cubicBezTo>
                    <a:cubicBezTo>
                      <a:pt x="974" y="276"/>
                      <a:pt x="700" y="33"/>
                      <a:pt x="518" y="3"/>
                    </a:cubicBezTo>
                    <a:cubicBezTo>
                      <a:pt x="510" y="1"/>
                      <a:pt x="503" y="1"/>
                      <a:pt x="4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0"/>
              <p:cNvSpPr/>
              <p:nvPr/>
            </p:nvSpPr>
            <p:spPr>
              <a:xfrm>
                <a:off x="5315137" y="1963050"/>
                <a:ext cx="15517" cy="12190"/>
              </a:xfrm>
              <a:custGeom>
                <a:rect b="b" l="l" r="r" t="t"/>
                <a:pathLst>
                  <a:path extrusionOk="0" h="861" w="1096">
                    <a:moveTo>
                      <a:pt x="426" y="1"/>
                    </a:moveTo>
                    <a:cubicBezTo>
                      <a:pt x="244" y="31"/>
                      <a:pt x="1" y="305"/>
                      <a:pt x="1" y="457"/>
                    </a:cubicBezTo>
                    <a:cubicBezTo>
                      <a:pt x="1" y="609"/>
                      <a:pt x="274" y="852"/>
                      <a:pt x="457" y="852"/>
                    </a:cubicBezTo>
                    <a:cubicBezTo>
                      <a:pt x="471" y="858"/>
                      <a:pt x="486" y="860"/>
                      <a:pt x="501" y="860"/>
                    </a:cubicBezTo>
                    <a:cubicBezTo>
                      <a:pt x="645" y="860"/>
                      <a:pt x="820" y="616"/>
                      <a:pt x="1095" y="396"/>
                    </a:cubicBezTo>
                    <a:cubicBezTo>
                      <a:pt x="791" y="183"/>
                      <a:pt x="609"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0"/>
              <p:cNvSpPr/>
              <p:nvPr/>
            </p:nvSpPr>
            <p:spPr>
              <a:xfrm>
                <a:off x="6184832" y="2501389"/>
                <a:ext cx="15941" cy="12062"/>
              </a:xfrm>
              <a:custGeom>
                <a:rect b="b" l="l" r="r" t="t"/>
                <a:pathLst>
                  <a:path extrusionOk="0" h="852" w="1126">
                    <a:moveTo>
                      <a:pt x="456" y="1"/>
                    </a:moveTo>
                    <a:cubicBezTo>
                      <a:pt x="304" y="31"/>
                      <a:pt x="153" y="305"/>
                      <a:pt x="1" y="457"/>
                    </a:cubicBezTo>
                    <a:cubicBezTo>
                      <a:pt x="153" y="608"/>
                      <a:pt x="304" y="852"/>
                      <a:pt x="456" y="852"/>
                    </a:cubicBezTo>
                    <a:cubicBezTo>
                      <a:pt x="608" y="852"/>
                      <a:pt x="821" y="639"/>
                      <a:pt x="1125" y="426"/>
                    </a:cubicBezTo>
                    <a:cubicBezTo>
                      <a:pt x="760" y="213"/>
                      <a:pt x="578" y="1"/>
                      <a:pt x="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0"/>
              <p:cNvSpPr/>
              <p:nvPr/>
            </p:nvSpPr>
            <p:spPr>
              <a:xfrm>
                <a:off x="5244561" y="1628692"/>
                <a:ext cx="13789" cy="15927"/>
              </a:xfrm>
              <a:custGeom>
                <a:rect b="b" l="l" r="r" t="t"/>
                <a:pathLst>
                  <a:path extrusionOk="0" h="1125" w="974">
                    <a:moveTo>
                      <a:pt x="518" y="0"/>
                    </a:moveTo>
                    <a:cubicBezTo>
                      <a:pt x="335" y="0"/>
                      <a:pt x="92" y="274"/>
                      <a:pt x="31" y="426"/>
                    </a:cubicBezTo>
                    <a:cubicBezTo>
                      <a:pt x="1" y="608"/>
                      <a:pt x="244" y="821"/>
                      <a:pt x="457" y="1125"/>
                    </a:cubicBezTo>
                    <a:cubicBezTo>
                      <a:pt x="700" y="821"/>
                      <a:pt x="974" y="608"/>
                      <a:pt x="913" y="456"/>
                    </a:cubicBezTo>
                    <a:cubicBezTo>
                      <a:pt x="913" y="274"/>
                      <a:pt x="670" y="0"/>
                      <a:pt x="5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0"/>
              <p:cNvSpPr/>
              <p:nvPr/>
            </p:nvSpPr>
            <p:spPr>
              <a:xfrm>
                <a:off x="5240258" y="1656668"/>
                <a:ext cx="12926" cy="15927"/>
              </a:xfrm>
              <a:custGeom>
                <a:rect b="b" l="l" r="r" t="t"/>
                <a:pathLst>
                  <a:path extrusionOk="0" h="1125" w="913">
                    <a:moveTo>
                      <a:pt x="457" y="0"/>
                    </a:moveTo>
                    <a:cubicBezTo>
                      <a:pt x="244" y="365"/>
                      <a:pt x="1" y="547"/>
                      <a:pt x="62" y="699"/>
                    </a:cubicBezTo>
                    <a:cubicBezTo>
                      <a:pt x="92" y="851"/>
                      <a:pt x="366" y="1125"/>
                      <a:pt x="518" y="1125"/>
                    </a:cubicBezTo>
                    <a:cubicBezTo>
                      <a:pt x="670" y="1125"/>
                      <a:pt x="913" y="821"/>
                      <a:pt x="913" y="669"/>
                    </a:cubicBezTo>
                    <a:cubicBezTo>
                      <a:pt x="913" y="517"/>
                      <a:pt x="700" y="304"/>
                      <a:pt x="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0"/>
              <p:cNvSpPr/>
              <p:nvPr/>
            </p:nvSpPr>
            <p:spPr>
              <a:xfrm>
                <a:off x="5691245" y="2381758"/>
                <a:ext cx="15502" cy="12529"/>
              </a:xfrm>
              <a:custGeom>
                <a:rect b="b" l="l" r="r" t="t"/>
                <a:pathLst>
                  <a:path extrusionOk="0" h="885" w="1095">
                    <a:moveTo>
                      <a:pt x="396" y="1"/>
                    </a:moveTo>
                    <a:cubicBezTo>
                      <a:pt x="213" y="61"/>
                      <a:pt x="1" y="305"/>
                      <a:pt x="1" y="457"/>
                    </a:cubicBezTo>
                    <a:cubicBezTo>
                      <a:pt x="1" y="609"/>
                      <a:pt x="274" y="882"/>
                      <a:pt x="457" y="882"/>
                    </a:cubicBezTo>
                    <a:cubicBezTo>
                      <a:pt x="465" y="884"/>
                      <a:pt x="474" y="885"/>
                      <a:pt x="483" y="885"/>
                    </a:cubicBezTo>
                    <a:cubicBezTo>
                      <a:pt x="630" y="885"/>
                      <a:pt x="808" y="655"/>
                      <a:pt x="1095" y="426"/>
                    </a:cubicBezTo>
                    <a:cubicBezTo>
                      <a:pt x="791" y="213"/>
                      <a:pt x="578"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0"/>
              <p:cNvSpPr/>
              <p:nvPr/>
            </p:nvSpPr>
            <p:spPr>
              <a:xfrm>
                <a:off x="5520831" y="2256535"/>
                <a:ext cx="12926" cy="15502"/>
              </a:xfrm>
              <a:custGeom>
                <a:rect b="b" l="l" r="r" t="t"/>
                <a:pathLst>
                  <a:path extrusionOk="0" h="1095" w="913">
                    <a:moveTo>
                      <a:pt x="487" y="1"/>
                    </a:moveTo>
                    <a:cubicBezTo>
                      <a:pt x="305" y="1"/>
                      <a:pt x="62" y="274"/>
                      <a:pt x="31" y="426"/>
                    </a:cubicBezTo>
                    <a:cubicBezTo>
                      <a:pt x="1" y="608"/>
                      <a:pt x="214" y="791"/>
                      <a:pt x="457" y="1095"/>
                    </a:cubicBezTo>
                    <a:cubicBezTo>
                      <a:pt x="670" y="791"/>
                      <a:pt x="913" y="608"/>
                      <a:pt x="913" y="456"/>
                    </a:cubicBezTo>
                    <a:cubicBezTo>
                      <a:pt x="913" y="274"/>
                      <a:pt x="639"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0"/>
              <p:cNvSpPr/>
              <p:nvPr/>
            </p:nvSpPr>
            <p:spPr>
              <a:xfrm>
                <a:off x="5779035" y="2429950"/>
                <a:ext cx="12926" cy="15517"/>
              </a:xfrm>
              <a:custGeom>
                <a:rect b="b" l="l" r="r" t="t"/>
                <a:pathLst>
                  <a:path extrusionOk="0" h="1096" w="913">
                    <a:moveTo>
                      <a:pt x="396" y="1"/>
                    </a:moveTo>
                    <a:cubicBezTo>
                      <a:pt x="244" y="1"/>
                      <a:pt x="0" y="305"/>
                      <a:pt x="0" y="457"/>
                    </a:cubicBezTo>
                    <a:cubicBezTo>
                      <a:pt x="0" y="578"/>
                      <a:pt x="213" y="791"/>
                      <a:pt x="456" y="1095"/>
                    </a:cubicBezTo>
                    <a:cubicBezTo>
                      <a:pt x="669" y="791"/>
                      <a:pt x="912" y="609"/>
                      <a:pt x="851" y="396"/>
                    </a:cubicBezTo>
                    <a:cubicBezTo>
                      <a:pt x="821" y="244"/>
                      <a:pt x="548"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0"/>
              <p:cNvSpPr/>
              <p:nvPr/>
            </p:nvSpPr>
            <p:spPr>
              <a:xfrm>
                <a:off x="5255321" y="1759947"/>
                <a:ext cx="16366" cy="12487"/>
              </a:xfrm>
              <a:custGeom>
                <a:rect b="b" l="l" r="r" t="t"/>
                <a:pathLst>
                  <a:path extrusionOk="0" h="882" w="1156">
                    <a:moveTo>
                      <a:pt x="518" y="0"/>
                    </a:moveTo>
                    <a:cubicBezTo>
                      <a:pt x="305" y="0"/>
                      <a:pt x="153" y="274"/>
                      <a:pt x="1" y="426"/>
                    </a:cubicBezTo>
                    <a:cubicBezTo>
                      <a:pt x="153" y="578"/>
                      <a:pt x="305" y="851"/>
                      <a:pt x="457" y="881"/>
                    </a:cubicBezTo>
                    <a:cubicBezTo>
                      <a:pt x="609" y="881"/>
                      <a:pt x="852" y="669"/>
                      <a:pt x="1156" y="456"/>
                    </a:cubicBezTo>
                    <a:cubicBezTo>
                      <a:pt x="852" y="243"/>
                      <a:pt x="670" y="0"/>
                      <a:pt x="5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0"/>
              <p:cNvSpPr/>
              <p:nvPr/>
            </p:nvSpPr>
            <p:spPr>
              <a:xfrm>
                <a:off x="5411960" y="2137329"/>
                <a:ext cx="12926" cy="15120"/>
              </a:xfrm>
              <a:custGeom>
                <a:rect b="b" l="l" r="r" t="t"/>
                <a:pathLst>
                  <a:path extrusionOk="0" h="1068" w="913">
                    <a:moveTo>
                      <a:pt x="487" y="1"/>
                    </a:moveTo>
                    <a:cubicBezTo>
                      <a:pt x="274" y="305"/>
                      <a:pt x="1" y="487"/>
                      <a:pt x="31" y="639"/>
                    </a:cubicBezTo>
                    <a:cubicBezTo>
                      <a:pt x="92" y="791"/>
                      <a:pt x="305" y="1004"/>
                      <a:pt x="487" y="1065"/>
                    </a:cubicBezTo>
                    <a:cubicBezTo>
                      <a:pt x="493" y="1066"/>
                      <a:pt x="500" y="1067"/>
                      <a:pt x="508" y="1067"/>
                    </a:cubicBezTo>
                    <a:cubicBezTo>
                      <a:pt x="639" y="1067"/>
                      <a:pt x="913" y="814"/>
                      <a:pt x="913" y="670"/>
                    </a:cubicBezTo>
                    <a:cubicBezTo>
                      <a:pt x="913" y="487"/>
                      <a:pt x="700" y="305"/>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0"/>
              <p:cNvSpPr/>
              <p:nvPr/>
            </p:nvSpPr>
            <p:spPr>
              <a:xfrm>
                <a:off x="5387439" y="2105446"/>
                <a:ext cx="15078" cy="11680"/>
              </a:xfrm>
              <a:custGeom>
                <a:rect b="b" l="l" r="r" t="t"/>
                <a:pathLst>
                  <a:path extrusionOk="0" h="825" w="1065">
                    <a:moveTo>
                      <a:pt x="431" y="1"/>
                    </a:moveTo>
                    <a:cubicBezTo>
                      <a:pt x="419" y="1"/>
                      <a:pt x="407" y="2"/>
                      <a:pt x="395" y="4"/>
                    </a:cubicBezTo>
                    <a:cubicBezTo>
                      <a:pt x="243" y="4"/>
                      <a:pt x="0" y="247"/>
                      <a:pt x="0" y="368"/>
                    </a:cubicBezTo>
                    <a:cubicBezTo>
                      <a:pt x="0" y="520"/>
                      <a:pt x="213" y="794"/>
                      <a:pt x="365" y="824"/>
                    </a:cubicBezTo>
                    <a:cubicBezTo>
                      <a:pt x="517" y="824"/>
                      <a:pt x="760" y="612"/>
                      <a:pt x="1064" y="429"/>
                    </a:cubicBezTo>
                    <a:cubicBezTo>
                      <a:pt x="780" y="202"/>
                      <a:pt x="602" y="1"/>
                      <a:pt x="4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0"/>
              <p:cNvSpPr/>
              <p:nvPr/>
            </p:nvSpPr>
            <p:spPr>
              <a:xfrm>
                <a:off x="5437358" y="2177352"/>
                <a:ext cx="15502" cy="12501"/>
              </a:xfrm>
              <a:custGeom>
                <a:rect b="b" l="l" r="r" t="t"/>
                <a:pathLst>
                  <a:path extrusionOk="0" h="883" w="1095">
                    <a:moveTo>
                      <a:pt x="395" y="1"/>
                    </a:moveTo>
                    <a:cubicBezTo>
                      <a:pt x="243" y="62"/>
                      <a:pt x="61" y="305"/>
                      <a:pt x="31" y="517"/>
                    </a:cubicBezTo>
                    <a:cubicBezTo>
                      <a:pt x="0" y="609"/>
                      <a:pt x="304" y="882"/>
                      <a:pt x="456" y="882"/>
                    </a:cubicBezTo>
                    <a:cubicBezTo>
                      <a:pt x="638" y="882"/>
                      <a:pt x="790" y="669"/>
                      <a:pt x="1094" y="426"/>
                    </a:cubicBezTo>
                    <a:cubicBezTo>
                      <a:pt x="790" y="244"/>
                      <a:pt x="608" y="1"/>
                      <a:pt x="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0"/>
              <p:cNvSpPr/>
              <p:nvPr/>
            </p:nvSpPr>
            <p:spPr>
              <a:xfrm>
                <a:off x="5235104" y="1692373"/>
                <a:ext cx="11623" cy="15078"/>
              </a:xfrm>
              <a:custGeom>
                <a:rect b="b" l="l" r="r" t="t"/>
                <a:pathLst>
                  <a:path extrusionOk="0" h="1065" w="821">
                    <a:moveTo>
                      <a:pt x="426" y="1"/>
                    </a:moveTo>
                    <a:cubicBezTo>
                      <a:pt x="274" y="1"/>
                      <a:pt x="0" y="214"/>
                      <a:pt x="0" y="366"/>
                    </a:cubicBezTo>
                    <a:cubicBezTo>
                      <a:pt x="0" y="518"/>
                      <a:pt x="213" y="730"/>
                      <a:pt x="426" y="1065"/>
                    </a:cubicBezTo>
                    <a:cubicBezTo>
                      <a:pt x="639" y="730"/>
                      <a:pt x="821" y="518"/>
                      <a:pt x="821" y="426"/>
                    </a:cubicBezTo>
                    <a:cubicBezTo>
                      <a:pt x="821" y="274"/>
                      <a:pt x="578"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0"/>
              <p:cNvSpPr/>
              <p:nvPr/>
            </p:nvSpPr>
            <p:spPr>
              <a:xfrm>
                <a:off x="5747195" y="2424797"/>
                <a:ext cx="15927" cy="12529"/>
              </a:xfrm>
              <a:custGeom>
                <a:rect b="b" l="l" r="r" t="t"/>
                <a:pathLst>
                  <a:path extrusionOk="0" h="885" w="1125">
                    <a:moveTo>
                      <a:pt x="456" y="0"/>
                    </a:moveTo>
                    <a:cubicBezTo>
                      <a:pt x="304" y="0"/>
                      <a:pt x="0" y="304"/>
                      <a:pt x="30" y="426"/>
                    </a:cubicBezTo>
                    <a:cubicBezTo>
                      <a:pt x="61" y="608"/>
                      <a:pt x="304" y="851"/>
                      <a:pt x="486" y="882"/>
                    </a:cubicBezTo>
                    <a:cubicBezTo>
                      <a:pt x="496" y="884"/>
                      <a:pt x="506" y="885"/>
                      <a:pt x="516" y="885"/>
                    </a:cubicBezTo>
                    <a:cubicBezTo>
                      <a:pt x="662" y="885"/>
                      <a:pt x="840" y="684"/>
                      <a:pt x="1125" y="456"/>
                    </a:cubicBezTo>
                    <a:cubicBezTo>
                      <a:pt x="821" y="274"/>
                      <a:pt x="638" y="61"/>
                      <a:pt x="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0"/>
              <p:cNvSpPr/>
              <p:nvPr/>
            </p:nvSpPr>
            <p:spPr>
              <a:xfrm>
                <a:off x="5546229" y="2292566"/>
                <a:ext cx="15927" cy="12614"/>
              </a:xfrm>
              <a:custGeom>
                <a:rect b="b" l="l" r="r" t="t"/>
                <a:pathLst>
                  <a:path extrusionOk="0" h="891" w="1125">
                    <a:moveTo>
                      <a:pt x="554" y="0"/>
                    </a:moveTo>
                    <a:cubicBezTo>
                      <a:pt x="541" y="0"/>
                      <a:pt x="529" y="3"/>
                      <a:pt x="517" y="9"/>
                    </a:cubicBezTo>
                    <a:cubicBezTo>
                      <a:pt x="335" y="39"/>
                      <a:pt x="91" y="282"/>
                      <a:pt x="61" y="465"/>
                    </a:cubicBezTo>
                    <a:cubicBezTo>
                      <a:pt x="0" y="556"/>
                      <a:pt x="335" y="890"/>
                      <a:pt x="487" y="890"/>
                    </a:cubicBezTo>
                    <a:cubicBezTo>
                      <a:pt x="639" y="890"/>
                      <a:pt x="821" y="647"/>
                      <a:pt x="1125" y="434"/>
                    </a:cubicBezTo>
                    <a:cubicBezTo>
                      <a:pt x="850" y="242"/>
                      <a:pt x="675" y="0"/>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0"/>
              <p:cNvSpPr/>
              <p:nvPr/>
            </p:nvSpPr>
            <p:spPr>
              <a:xfrm>
                <a:off x="5235954" y="1499562"/>
                <a:ext cx="12926" cy="15106"/>
              </a:xfrm>
              <a:custGeom>
                <a:rect b="b" l="l" r="r" t="t"/>
                <a:pathLst>
                  <a:path extrusionOk="0" h="1067" w="913">
                    <a:moveTo>
                      <a:pt x="477" y="0"/>
                    </a:moveTo>
                    <a:cubicBezTo>
                      <a:pt x="470" y="0"/>
                      <a:pt x="463" y="1"/>
                      <a:pt x="457" y="3"/>
                    </a:cubicBezTo>
                    <a:cubicBezTo>
                      <a:pt x="275" y="33"/>
                      <a:pt x="92" y="276"/>
                      <a:pt x="31" y="459"/>
                    </a:cubicBezTo>
                    <a:cubicBezTo>
                      <a:pt x="1" y="611"/>
                      <a:pt x="275" y="793"/>
                      <a:pt x="518" y="1067"/>
                    </a:cubicBezTo>
                    <a:cubicBezTo>
                      <a:pt x="700" y="732"/>
                      <a:pt x="913" y="550"/>
                      <a:pt x="882" y="398"/>
                    </a:cubicBezTo>
                    <a:cubicBezTo>
                      <a:pt x="882" y="254"/>
                      <a:pt x="609" y="0"/>
                      <a:pt x="4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0"/>
              <p:cNvSpPr/>
              <p:nvPr/>
            </p:nvSpPr>
            <p:spPr>
              <a:xfrm>
                <a:off x="5361616" y="2064616"/>
                <a:ext cx="12926" cy="15064"/>
              </a:xfrm>
              <a:custGeom>
                <a:rect b="b" l="l" r="r" t="t"/>
                <a:pathLst>
                  <a:path extrusionOk="0" h="1064" w="913">
                    <a:moveTo>
                      <a:pt x="487" y="0"/>
                    </a:moveTo>
                    <a:cubicBezTo>
                      <a:pt x="244" y="274"/>
                      <a:pt x="31" y="456"/>
                      <a:pt x="1" y="638"/>
                    </a:cubicBezTo>
                    <a:cubicBezTo>
                      <a:pt x="1" y="790"/>
                      <a:pt x="244" y="1064"/>
                      <a:pt x="365" y="1064"/>
                    </a:cubicBezTo>
                    <a:cubicBezTo>
                      <a:pt x="548" y="1064"/>
                      <a:pt x="821" y="821"/>
                      <a:pt x="852" y="669"/>
                    </a:cubicBezTo>
                    <a:cubicBezTo>
                      <a:pt x="912" y="517"/>
                      <a:pt x="669" y="304"/>
                      <a:pt x="4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0"/>
              <p:cNvSpPr/>
              <p:nvPr/>
            </p:nvSpPr>
            <p:spPr>
              <a:xfrm>
                <a:off x="5269096" y="1858879"/>
                <a:ext cx="15502" cy="12133"/>
              </a:xfrm>
              <a:custGeom>
                <a:rect b="b" l="l" r="r" t="t"/>
                <a:pathLst>
                  <a:path extrusionOk="0" h="857" w="1095">
                    <a:moveTo>
                      <a:pt x="427" y="0"/>
                    </a:moveTo>
                    <a:cubicBezTo>
                      <a:pt x="417" y="0"/>
                      <a:pt x="406" y="1"/>
                      <a:pt x="396" y="3"/>
                    </a:cubicBezTo>
                    <a:cubicBezTo>
                      <a:pt x="244" y="3"/>
                      <a:pt x="0" y="277"/>
                      <a:pt x="0" y="398"/>
                    </a:cubicBezTo>
                    <a:cubicBezTo>
                      <a:pt x="31" y="581"/>
                      <a:pt x="244" y="824"/>
                      <a:pt x="396" y="854"/>
                    </a:cubicBezTo>
                    <a:cubicBezTo>
                      <a:pt x="409" y="856"/>
                      <a:pt x="423" y="857"/>
                      <a:pt x="436" y="857"/>
                    </a:cubicBezTo>
                    <a:cubicBezTo>
                      <a:pt x="632" y="857"/>
                      <a:pt x="810" y="656"/>
                      <a:pt x="1095" y="429"/>
                    </a:cubicBezTo>
                    <a:cubicBezTo>
                      <a:pt x="808" y="228"/>
                      <a:pt x="603" y="0"/>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0"/>
              <p:cNvSpPr/>
              <p:nvPr/>
            </p:nvSpPr>
            <p:spPr>
              <a:xfrm>
                <a:off x="5249304" y="1791249"/>
                <a:ext cx="13351" cy="15616"/>
              </a:xfrm>
              <a:custGeom>
                <a:rect b="b" l="l" r="r" t="t"/>
                <a:pathLst>
                  <a:path extrusionOk="0" h="1103" w="943">
                    <a:moveTo>
                      <a:pt x="544" y="1"/>
                    </a:moveTo>
                    <a:cubicBezTo>
                      <a:pt x="534" y="1"/>
                      <a:pt x="524" y="3"/>
                      <a:pt x="517" y="8"/>
                    </a:cubicBezTo>
                    <a:cubicBezTo>
                      <a:pt x="335" y="38"/>
                      <a:pt x="91" y="281"/>
                      <a:pt x="61" y="464"/>
                    </a:cubicBezTo>
                    <a:cubicBezTo>
                      <a:pt x="0" y="616"/>
                      <a:pt x="243" y="798"/>
                      <a:pt x="456" y="1102"/>
                    </a:cubicBezTo>
                    <a:cubicBezTo>
                      <a:pt x="669" y="798"/>
                      <a:pt x="882" y="616"/>
                      <a:pt x="943" y="433"/>
                    </a:cubicBezTo>
                    <a:cubicBezTo>
                      <a:pt x="943" y="294"/>
                      <a:pt x="661" y="1"/>
                      <a:pt x="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0"/>
              <p:cNvSpPr/>
              <p:nvPr/>
            </p:nvSpPr>
            <p:spPr>
              <a:xfrm>
                <a:off x="5603029" y="2336100"/>
                <a:ext cx="15502" cy="12147"/>
              </a:xfrm>
              <a:custGeom>
                <a:rect b="b" l="l" r="r" t="t"/>
                <a:pathLst>
                  <a:path extrusionOk="0" h="858" w="1095">
                    <a:moveTo>
                      <a:pt x="461" y="1"/>
                    </a:moveTo>
                    <a:cubicBezTo>
                      <a:pt x="450" y="1"/>
                      <a:pt x="438" y="2"/>
                      <a:pt x="426" y="4"/>
                    </a:cubicBezTo>
                    <a:cubicBezTo>
                      <a:pt x="274" y="4"/>
                      <a:pt x="1" y="277"/>
                      <a:pt x="1" y="399"/>
                    </a:cubicBezTo>
                    <a:cubicBezTo>
                      <a:pt x="31" y="581"/>
                      <a:pt x="274" y="794"/>
                      <a:pt x="426" y="855"/>
                    </a:cubicBezTo>
                    <a:cubicBezTo>
                      <a:pt x="437" y="857"/>
                      <a:pt x="447" y="857"/>
                      <a:pt x="457" y="857"/>
                    </a:cubicBezTo>
                    <a:cubicBezTo>
                      <a:pt x="630" y="857"/>
                      <a:pt x="808" y="630"/>
                      <a:pt x="1095" y="429"/>
                    </a:cubicBezTo>
                    <a:cubicBezTo>
                      <a:pt x="810" y="202"/>
                      <a:pt x="632" y="1"/>
                      <a:pt x="4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0"/>
              <p:cNvSpPr/>
              <p:nvPr/>
            </p:nvSpPr>
            <p:spPr>
              <a:xfrm>
                <a:off x="5464031" y="2210495"/>
                <a:ext cx="12501" cy="15502"/>
              </a:xfrm>
              <a:custGeom>
                <a:rect b="b" l="l" r="r" t="t"/>
                <a:pathLst>
                  <a:path extrusionOk="0" h="1095" w="883">
                    <a:moveTo>
                      <a:pt x="457" y="0"/>
                    </a:moveTo>
                    <a:cubicBezTo>
                      <a:pt x="244" y="304"/>
                      <a:pt x="1" y="487"/>
                      <a:pt x="1" y="638"/>
                    </a:cubicBezTo>
                    <a:cubicBezTo>
                      <a:pt x="62" y="790"/>
                      <a:pt x="305" y="942"/>
                      <a:pt x="457" y="1094"/>
                    </a:cubicBezTo>
                    <a:cubicBezTo>
                      <a:pt x="609" y="942"/>
                      <a:pt x="882" y="790"/>
                      <a:pt x="882" y="638"/>
                    </a:cubicBezTo>
                    <a:cubicBezTo>
                      <a:pt x="882" y="487"/>
                      <a:pt x="700" y="304"/>
                      <a:pt x="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0"/>
              <p:cNvSpPr/>
              <p:nvPr/>
            </p:nvSpPr>
            <p:spPr>
              <a:xfrm>
                <a:off x="5659829" y="2374439"/>
                <a:ext cx="12501" cy="15120"/>
              </a:xfrm>
              <a:custGeom>
                <a:rect b="b" l="l" r="r" t="t"/>
                <a:pathLst>
                  <a:path extrusionOk="0" h="1068" w="883">
                    <a:moveTo>
                      <a:pt x="457" y="1"/>
                    </a:moveTo>
                    <a:cubicBezTo>
                      <a:pt x="244" y="305"/>
                      <a:pt x="1" y="487"/>
                      <a:pt x="62" y="609"/>
                    </a:cubicBezTo>
                    <a:cubicBezTo>
                      <a:pt x="62" y="791"/>
                      <a:pt x="274" y="1034"/>
                      <a:pt x="457" y="1065"/>
                    </a:cubicBezTo>
                    <a:cubicBezTo>
                      <a:pt x="463" y="1066"/>
                      <a:pt x="470" y="1067"/>
                      <a:pt x="477" y="1067"/>
                    </a:cubicBezTo>
                    <a:cubicBezTo>
                      <a:pt x="609" y="1067"/>
                      <a:pt x="882" y="814"/>
                      <a:pt x="882" y="670"/>
                    </a:cubicBezTo>
                    <a:cubicBezTo>
                      <a:pt x="882" y="487"/>
                      <a:pt x="669" y="305"/>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0"/>
              <p:cNvSpPr/>
              <p:nvPr/>
            </p:nvSpPr>
            <p:spPr>
              <a:xfrm>
                <a:off x="5289752" y="1925179"/>
                <a:ext cx="15941" cy="12501"/>
              </a:xfrm>
              <a:custGeom>
                <a:rect b="b" l="l" r="r" t="t"/>
                <a:pathLst>
                  <a:path extrusionOk="0" h="883" w="1126">
                    <a:moveTo>
                      <a:pt x="487" y="1"/>
                    </a:moveTo>
                    <a:cubicBezTo>
                      <a:pt x="304" y="31"/>
                      <a:pt x="152" y="305"/>
                      <a:pt x="0" y="457"/>
                    </a:cubicBezTo>
                    <a:cubicBezTo>
                      <a:pt x="152" y="609"/>
                      <a:pt x="304" y="882"/>
                      <a:pt x="456" y="882"/>
                    </a:cubicBezTo>
                    <a:cubicBezTo>
                      <a:pt x="608" y="882"/>
                      <a:pt x="821" y="700"/>
                      <a:pt x="1125" y="457"/>
                    </a:cubicBezTo>
                    <a:cubicBezTo>
                      <a:pt x="821" y="274"/>
                      <a:pt x="608"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0"/>
              <p:cNvSpPr/>
              <p:nvPr/>
            </p:nvSpPr>
            <p:spPr>
              <a:xfrm>
                <a:off x="5898227" y="2480308"/>
                <a:ext cx="12501" cy="15502"/>
              </a:xfrm>
              <a:custGeom>
                <a:rect b="b" l="l" r="r" t="t"/>
                <a:pathLst>
                  <a:path extrusionOk="0" h="1095" w="883">
                    <a:moveTo>
                      <a:pt x="427" y="0"/>
                    </a:moveTo>
                    <a:cubicBezTo>
                      <a:pt x="244" y="304"/>
                      <a:pt x="1" y="487"/>
                      <a:pt x="1" y="639"/>
                    </a:cubicBezTo>
                    <a:cubicBezTo>
                      <a:pt x="31" y="821"/>
                      <a:pt x="305" y="942"/>
                      <a:pt x="457" y="1094"/>
                    </a:cubicBezTo>
                    <a:cubicBezTo>
                      <a:pt x="609" y="942"/>
                      <a:pt x="882" y="790"/>
                      <a:pt x="882" y="639"/>
                    </a:cubicBezTo>
                    <a:cubicBezTo>
                      <a:pt x="882" y="456"/>
                      <a:pt x="639" y="304"/>
                      <a:pt x="4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0"/>
              <p:cNvSpPr/>
              <p:nvPr/>
            </p:nvSpPr>
            <p:spPr>
              <a:xfrm>
                <a:off x="5929218" y="2489298"/>
                <a:ext cx="15941" cy="12529"/>
              </a:xfrm>
              <a:custGeom>
                <a:rect b="b" l="l" r="r" t="t"/>
                <a:pathLst>
                  <a:path extrusionOk="0" h="885" w="1126">
                    <a:moveTo>
                      <a:pt x="453" y="1"/>
                    </a:moveTo>
                    <a:cubicBezTo>
                      <a:pt x="444" y="1"/>
                      <a:pt x="435" y="2"/>
                      <a:pt x="426" y="4"/>
                    </a:cubicBezTo>
                    <a:cubicBezTo>
                      <a:pt x="274" y="64"/>
                      <a:pt x="92" y="307"/>
                      <a:pt x="61" y="520"/>
                    </a:cubicBezTo>
                    <a:cubicBezTo>
                      <a:pt x="0" y="611"/>
                      <a:pt x="335" y="885"/>
                      <a:pt x="487" y="885"/>
                    </a:cubicBezTo>
                    <a:cubicBezTo>
                      <a:pt x="669" y="885"/>
                      <a:pt x="821" y="672"/>
                      <a:pt x="1125" y="429"/>
                    </a:cubicBezTo>
                    <a:cubicBezTo>
                      <a:pt x="839" y="228"/>
                      <a:pt x="606"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0"/>
              <p:cNvSpPr/>
              <p:nvPr/>
            </p:nvSpPr>
            <p:spPr>
              <a:xfrm>
                <a:off x="5960634" y="2494395"/>
                <a:ext cx="12926" cy="15191"/>
              </a:xfrm>
              <a:custGeom>
                <a:rect b="b" l="l" r="r" t="t"/>
                <a:pathLst>
                  <a:path extrusionOk="0" h="1073" w="913">
                    <a:moveTo>
                      <a:pt x="522" y="0"/>
                    </a:moveTo>
                    <a:cubicBezTo>
                      <a:pt x="510" y="0"/>
                      <a:pt x="498" y="3"/>
                      <a:pt x="487" y="8"/>
                    </a:cubicBezTo>
                    <a:cubicBezTo>
                      <a:pt x="304" y="39"/>
                      <a:pt x="92" y="251"/>
                      <a:pt x="31" y="403"/>
                    </a:cubicBezTo>
                    <a:cubicBezTo>
                      <a:pt x="0" y="555"/>
                      <a:pt x="244" y="768"/>
                      <a:pt x="456" y="1072"/>
                    </a:cubicBezTo>
                    <a:cubicBezTo>
                      <a:pt x="699" y="768"/>
                      <a:pt x="912" y="555"/>
                      <a:pt x="912" y="403"/>
                    </a:cubicBezTo>
                    <a:cubicBezTo>
                      <a:pt x="885" y="265"/>
                      <a:pt x="655" y="0"/>
                      <a:pt x="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0"/>
              <p:cNvSpPr/>
              <p:nvPr/>
            </p:nvSpPr>
            <p:spPr>
              <a:xfrm>
                <a:off x="5992474" y="2500072"/>
                <a:ext cx="12926" cy="15106"/>
              </a:xfrm>
              <a:custGeom>
                <a:rect b="b" l="l" r="r" t="t"/>
                <a:pathLst>
                  <a:path extrusionOk="0" h="1067" w="913">
                    <a:moveTo>
                      <a:pt x="505" y="0"/>
                    </a:moveTo>
                    <a:cubicBezTo>
                      <a:pt x="499" y="0"/>
                      <a:pt x="493" y="1"/>
                      <a:pt x="487" y="2"/>
                    </a:cubicBezTo>
                    <a:cubicBezTo>
                      <a:pt x="305" y="63"/>
                      <a:pt x="61" y="276"/>
                      <a:pt x="31" y="428"/>
                    </a:cubicBezTo>
                    <a:cubicBezTo>
                      <a:pt x="1" y="580"/>
                      <a:pt x="213" y="762"/>
                      <a:pt x="457" y="1066"/>
                    </a:cubicBezTo>
                    <a:cubicBezTo>
                      <a:pt x="639" y="762"/>
                      <a:pt x="882" y="580"/>
                      <a:pt x="913" y="428"/>
                    </a:cubicBezTo>
                    <a:cubicBezTo>
                      <a:pt x="884" y="283"/>
                      <a:pt x="634" y="0"/>
                      <a:pt x="5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0"/>
              <p:cNvSpPr/>
              <p:nvPr/>
            </p:nvSpPr>
            <p:spPr>
              <a:xfrm>
                <a:off x="6022162" y="2506118"/>
                <a:ext cx="15517" cy="12076"/>
              </a:xfrm>
              <a:custGeom>
                <a:rect b="b" l="l" r="r" t="t"/>
                <a:pathLst>
                  <a:path extrusionOk="0" h="853" w="1096">
                    <a:moveTo>
                      <a:pt x="396" y="1"/>
                    </a:moveTo>
                    <a:cubicBezTo>
                      <a:pt x="244" y="1"/>
                      <a:pt x="1" y="274"/>
                      <a:pt x="1" y="396"/>
                    </a:cubicBezTo>
                    <a:cubicBezTo>
                      <a:pt x="31" y="518"/>
                      <a:pt x="244" y="791"/>
                      <a:pt x="396" y="852"/>
                    </a:cubicBezTo>
                    <a:cubicBezTo>
                      <a:pt x="548" y="852"/>
                      <a:pt x="791" y="609"/>
                      <a:pt x="1095" y="426"/>
                    </a:cubicBezTo>
                    <a:cubicBezTo>
                      <a:pt x="791" y="244"/>
                      <a:pt x="639"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0"/>
              <p:cNvSpPr/>
              <p:nvPr/>
            </p:nvSpPr>
            <p:spPr>
              <a:xfrm>
                <a:off x="6214520" y="2507802"/>
                <a:ext cx="15517" cy="11680"/>
              </a:xfrm>
              <a:custGeom>
                <a:rect b="b" l="l" r="r" t="t"/>
                <a:pathLst>
                  <a:path extrusionOk="0" h="825" w="1096">
                    <a:moveTo>
                      <a:pt x="456" y="1"/>
                    </a:moveTo>
                    <a:cubicBezTo>
                      <a:pt x="446" y="1"/>
                      <a:pt x="436" y="2"/>
                      <a:pt x="426" y="4"/>
                    </a:cubicBezTo>
                    <a:cubicBezTo>
                      <a:pt x="274" y="34"/>
                      <a:pt x="31" y="277"/>
                      <a:pt x="1" y="459"/>
                    </a:cubicBezTo>
                    <a:cubicBezTo>
                      <a:pt x="1" y="581"/>
                      <a:pt x="274" y="824"/>
                      <a:pt x="426" y="824"/>
                    </a:cubicBezTo>
                    <a:cubicBezTo>
                      <a:pt x="609" y="824"/>
                      <a:pt x="791" y="642"/>
                      <a:pt x="1095" y="429"/>
                    </a:cubicBezTo>
                    <a:cubicBezTo>
                      <a:pt x="811" y="202"/>
                      <a:pt x="606" y="1"/>
                      <a:pt x="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0"/>
              <p:cNvSpPr/>
              <p:nvPr/>
            </p:nvSpPr>
            <p:spPr>
              <a:xfrm>
                <a:off x="6053153" y="2508708"/>
                <a:ext cx="12926" cy="15106"/>
              </a:xfrm>
              <a:custGeom>
                <a:rect b="b" l="l" r="r" t="t"/>
                <a:pathLst>
                  <a:path extrusionOk="0" h="1067" w="913">
                    <a:moveTo>
                      <a:pt x="456" y="0"/>
                    </a:moveTo>
                    <a:cubicBezTo>
                      <a:pt x="244" y="304"/>
                      <a:pt x="0" y="517"/>
                      <a:pt x="31" y="608"/>
                    </a:cubicBezTo>
                    <a:cubicBezTo>
                      <a:pt x="92" y="821"/>
                      <a:pt x="304" y="1034"/>
                      <a:pt x="487" y="1064"/>
                    </a:cubicBezTo>
                    <a:cubicBezTo>
                      <a:pt x="493" y="1066"/>
                      <a:pt x="500" y="1066"/>
                      <a:pt x="507" y="1066"/>
                    </a:cubicBezTo>
                    <a:cubicBezTo>
                      <a:pt x="639" y="1066"/>
                      <a:pt x="912" y="813"/>
                      <a:pt x="912" y="669"/>
                    </a:cubicBezTo>
                    <a:cubicBezTo>
                      <a:pt x="912" y="517"/>
                      <a:pt x="700" y="304"/>
                      <a:pt x="4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0"/>
              <p:cNvSpPr/>
              <p:nvPr/>
            </p:nvSpPr>
            <p:spPr>
              <a:xfrm>
                <a:off x="5489854" y="2251367"/>
                <a:ext cx="12062" cy="14214"/>
              </a:xfrm>
              <a:custGeom>
                <a:rect b="b" l="l" r="r" t="t"/>
                <a:pathLst>
                  <a:path extrusionOk="0" h="1004" w="852">
                    <a:moveTo>
                      <a:pt x="426" y="1"/>
                    </a:moveTo>
                    <a:cubicBezTo>
                      <a:pt x="274" y="1"/>
                      <a:pt x="61" y="214"/>
                      <a:pt x="0" y="366"/>
                    </a:cubicBezTo>
                    <a:cubicBezTo>
                      <a:pt x="0" y="517"/>
                      <a:pt x="183" y="700"/>
                      <a:pt x="396" y="1004"/>
                    </a:cubicBezTo>
                    <a:cubicBezTo>
                      <a:pt x="608" y="761"/>
                      <a:pt x="852" y="548"/>
                      <a:pt x="821" y="396"/>
                    </a:cubicBezTo>
                    <a:cubicBezTo>
                      <a:pt x="821" y="244"/>
                      <a:pt x="578"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0"/>
              <p:cNvSpPr/>
              <p:nvPr/>
            </p:nvSpPr>
            <p:spPr>
              <a:xfrm>
                <a:off x="5220465" y="1593398"/>
                <a:ext cx="14653" cy="11255"/>
              </a:xfrm>
              <a:custGeom>
                <a:rect b="b" l="l" r="r" t="t"/>
                <a:pathLst>
                  <a:path extrusionOk="0" h="795" w="1035">
                    <a:moveTo>
                      <a:pt x="426" y="1"/>
                    </a:moveTo>
                    <a:cubicBezTo>
                      <a:pt x="274" y="1"/>
                      <a:pt x="153" y="214"/>
                      <a:pt x="1" y="366"/>
                    </a:cubicBezTo>
                    <a:cubicBezTo>
                      <a:pt x="122" y="518"/>
                      <a:pt x="274" y="791"/>
                      <a:pt x="426" y="791"/>
                    </a:cubicBezTo>
                    <a:cubicBezTo>
                      <a:pt x="436" y="793"/>
                      <a:pt x="446" y="794"/>
                      <a:pt x="456" y="794"/>
                    </a:cubicBezTo>
                    <a:cubicBezTo>
                      <a:pt x="599" y="794"/>
                      <a:pt x="750" y="597"/>
                      <a:pt x="1034" y="426"/>
                    </a:cubicBezTo>
                    <a:cubicBezTo>
                      <a:pt x="730" y="214"/>
                      <a:pt x="578" y="1"/>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0"/>
              <p:cNvSpPr/>
              <p:nvPr/>
            </p:nvSpPr>
            <p:spPr>
              <a:xfrm>
                <a:off x="5225633" y="1561996"/>
                <a:ext cx="12487" cy="14639"/>
              </a:xfrm>
              <a:custGeom>
                <a:rect b="b" l="l" r="r" t="t"/>
                <a:pathLst>
                  <a:path extrusionOk="0" h="1034" w="882">
                    <a:moveTo>
                      <a:pt x="426" y="0"/>
                    </a:moveTo>
                    <a:cubicBezTo>
                      <a:pt x="274" y="0"/>
                      <a:pt x="61" y="274"/>
                      <a:pt x="1" y="426"/>
                    </a:cubicBezTo>
                    <a:cubicBezTo>
                      <a:pt x="1" y="578"/>
                      <a:pt x="244" y="730"/>
                      <a:pt x="426" y="1033"/>
                    </a:cubicBezTo>
                    <a:cubicBezTo>
                      <a:pt x="669" y="760"/>
                      <a:pt x="882" y="578"/>
                      <a:pt x="852" y="426"/>
                    </a:cubicBezTo>
                    <a:cubicBezTo>
                      <a:pt x="821" y="274"/>
                      <a:pt x="578"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0"/>
              <p:cNvSpPr/>
              <p:nvPr/>
            </p:nvSpPr>
            <p:spPr>
              <a:xfrm>
                <a:off x="6147824" y="2525485"/>
                <a:ext cx="12062" cy="14653"/>
              </a:xfrm>
              <a:custGeom>
                <a:rect b="b" l="l" r="r" t="t"/>
                <a:pathLst>
                  <a:path extrusionOk="0" h="1035" w="852">
                    <a:moveTo>
                      <a:pt x="426" y="1"/>
                    </a:moveTo>
                    <a:cubicBezTo>
                      <a:pt x="244" y="305"/>
                      <a:pt x="1" y="457"/>
                      <a:pt x="1" y="609"/>
                    </a:cubicBezTo>
                    <a:cubicBezTo>
                      <a:pt x="31" y="791"/>
                      <a:pt x="274" y="1034"/>
                      <a:pt x="426" y="1034"/>
                    </a:cubicBezTo>
                    <a:cubicBezTo>
                      <a:pt x="578" y="1034"/>
                      <a:pt x="852" y="761"/>
                      <a:pt x="852" y="609"/>
                    </a:cubicBezTo>
                    <a:cubicBezTo>
                      <a:pt x="852" y="457"/>
                      <a:pt x="608" y="305"/>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0"/>
              <p:cNvSpPr/>
              <p:nvPr/>
            </p:nvSpPr>
            <p:spPr>
              <a:xfrm>
                <a:off x="6116847" y="2522469"/>
                <a:ext cx="14214" cy="11637"/>
              </a:xfrm>
              <a:custGeom>
                <a:rect b="b" l="l" r="r" t="t"/>
                <a:pathLst>
                  <a:path extrusionOk="0" h="822" w="1004">
                    <a:moveTo>
                      <a:pt x="395" y="1"/>
                    </a:moveTo>
                    <a:cubicBezTo>
                      <a:pt x="213" y="31"/>
                      <a:pt x="0" y="244"/>
                      <a:pt x="0" y="396"/>
                    </a:cubicBezTo>
                    <a:cubicBezTo>
                      <a:pt x="0" y="548"/>
                      <a:pt x="243" y="822"/>
                      <a:pt x="395" y="822"/>
                    </a:cubicBezTo>
                    <a:cubicBezTo>
                      <a:pt x="547" y="822"/>
                      <a:pt x="699" y="609"/>
                      <a:pt x="1003" y="396"/>
                    </a:cubicBezTo>
                    <a:cubicBezTo>
                      <a:pt x="699" y="214"/>
                      <a:pt x="547" y="1"/>
                      <a:pt x="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0"/>
              <p:cNvSpPr/>
              <p:nvPr/>
            </p:nvSpPr>
            <p:spPr>
              <a:xfrm>
                <a:off x="6084993" y="2513876"/>
                <a:ext cx="12501" cy="14214"/>
              </a:xfrm>
              <a:custGeom>
                <a:rect b="b" l="l" r="r" t="t"/>
                <a:pathLst>
                  <a:path extrusionOk="0" h="1004" w="883">
                    <a:moveTo>
                      <a:pt x="457" y="0"/>
                    </a:moveTo>
                    <a:cubicBezTo>
                      <a:pt x="213" y="243"/>
                      <a:pt x="1" y="456"/>
                      <a:pt x="31" y="608"/>
                    </a:cubicBezTo>
                    <a:cubicBezTo>
                      <a:pt x="31" y="760"/>
                      <a:pt x="274" y="1003"/>
                      <a:pt x="426" y="1003"/>
                    </a:cubicBezTo>
                    <a:cubicBezTo>
                      <a:pt x="578" y="1003"/>
                      <a:pt x="791" y="790"/>
                      <a:pt x="821" y="638"/>
                    </a:cubicBezTo>
                    <a:cubicBezTo>
                      <a:pt x="882" y="486"/>
                      <a:pt x="639" y="304"/>
                      <a:pt x="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0"/>
              <p:cNvSpPr/>
              <p:nvPr/>
            </p:nvSpPr>
            <p:spPr>
              <a:xfrm>
                <a:off x="6246374" y="2513876"/>
                <a:ext cx="14639" cy="11623"/>
              </a:xfrm>
              <a:custGeom>
                <a:rect b="b" l="l" r="r" t="t"/>
                <a:pathLst>
                  <a:path extrusionOk="0" h="821" w="1034">
                    <a:moveTo>
                      <a:pt x="426" y="0"/>
                    </a:moveTo>
                    <a:cubicBezTo>
                      <a:pt x="213" y="30"/>
                      <a:pt x="0" y="243"/>
                      <a:pt x="0" y="395"/>
                    </a:cubicBezTo>
                    <a:cubicBezTo>
                      <a:pt x="0" y="547"/>
                      <a:pt x="274" y="821"/>
                      <a:pt x="426" y="821"/>
                    </a:cubicBezTo>
                    <a:cubicBezTo>
                      <a:pt x="578" y="821"/>
                      <a:pt x="730" y="608"/>
                      <a:pt x="1034" y="395"/>
                    </a:cubicBezTo>
                    <a:cubicBezTo>
                      <a:pt x="730" y="182"/>
                      <a:pt x="578"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0"/>
              <p:cNvSpPr/>
              <p:nvPr/>
            </p:nvSpPr>
            <p:spPr>
              <a:xfrm>
                <a:off x="5867251" y="2477718"/>
                <a:ext cx="15078" cy="11255"/>
              </a:xfrm>
              <a:custGeom>
                <a:rect b="b" l="l" r="r" t="t"/>
                <a:pathLst>
                  <a:path extrusionOk="0" h="795" w="1065">
                    <a:moveTo>
                      <a:pt x="396" y="1"/>
                    </a:moveTo>
                    <a:cubicBezTo>
                      <a:pt x="244" y="1"/>
                      <a:pt x="152" y="244"/>
                      <a:pt x="1" y="426"/>
                    </a:cubicBezTo>
                    <a:cubicBezTo>
                      <a:pt x="152" y="578"/>
                      <a:pt x="304" y="791"/>
                      <a:pt x="456" y="791"/>
                    </a:cubicBezTo>
                    <a:cubicBezTo>
                      <a:pt x="466" y="793"/>
                      <a:pt x="476" y="794"/>
                      <a:pt x="486" y="794"/>
                    </a:cubicBezTo>
                    <a:cubicBezTo>
                      <a:pt x="632" y="794"/>
                      <a:pt x="808" y="593"/>
                      <a:pt x="1064" y="366"/>
                    </a:cubicBezTo>
                    <a:cubicBezTo>
                      <a:pt x="760" y="183"/>
                      <a:pt x="548"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0"/>
              <p:cNvSpPr/>
              <p:nvPr/>
            </p:nvSpPr>
            <p:spPr>
              <a:xfrm>
                <a:off x="5836274" y="2470837"/>
                <a:ext cx="12062" cy="13789"/>
              </a:xfrm>
              <a:custGeom>
                <a:rect b="b" l="l" r="r" t="t"/>
                <a:pathLst>
                  <a:path extrusionOk="0" h="974" w="852">
                    <a:moveTo>
                      <a:pt x="426" y="0"/>
                    </a:moveTo>
                    <a:cubicBezTo>
                      <a:pt x="213" y="244"/>
                      <a:pt x="0" y="396"/>
                      <a:pt x="0" y="548"/>
                    </a:cubicBezTo>
                    <a:cubicBezTo>
                      <a:pt x="0" y="700"/>
                      <a:pt x="243" y="973"/>
                      <a:pt x="395" y="973"/>
                    </a:cubicBezTo>
                    <a:cubicBezTo>
                      <a:pt x="547" y="973"/>
                      <a:pt x="760" y="760"/>
                      <a:pt x="821" y="608"/>
                    </a:cubicBezTo>
                    <a:cubicBezTo>
                      <a:pt x="851" y="487"/>
                      <a:pt x="608" y="304"/>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0"/>
              <p:cNvSpPr/>
              <p:nvPr/>
            </p:nvSpPr>
            <p:spPr>
              <a:xfrm>
                <a:off x="5336231" y="2031912"/>
                <a:ext cx="12487" cy="15064"/>
              </a:xfrm>
              <a:custGeom>
                <a:rect b="b" l="l" r="r" t="t"/>
                <a:pathLst>
                  <a:path extrusionOk="0" h="1064" w="882">
                    <a:moveTo>
                      <a:pt x="395" y="0"/>
                    </a:moveTo>
                    <a:cubicBezTo>
                      <a:pt x="304" y="152"/>
                      <a:pt x="31" y="304"/>
                      <a:pt x="31" y="456"/>
                    </a:cubicBezTo>
                    <a:cubicBezTo>
                      <a:pt x="0" y="608"/>
                      <a:pt x="213" y="790"/>
                      <a:pt x="456" y="1064"/>
                    </a:cubicBezTo>
                    <a:cubicBezTo>
                      <a:pt x="639" y="760"/>
                      <a:pt x="882" y="547"/>
                      <a:pt x="821" y="395"/>
                    </a:cubicBezTo>
                    <a:cubicBezTo>
                      <a:pt x="790" y="243"/>
                      <a:pt x="547" y="152"/>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0"/>
              <p:cNvSpPr/>
              <p:nvPr/>
            </p:nvSpPr>
            <p:spPr>
              <a:xfrm>
                <a:off x="5717068" y="2419205"/>
                <a:ext cx="14639" cy="11666"/>
              </a:xfrm>
              <a:custGeom>
                <a:rect b="b" l="l" r="r" t="t"/>
                <a:pathLst>
                  <a:path extrusionOk="0" h="824" w="1034">
                    <a:moveTo>
                      <a:pt x="426" y="0"/>
                    </a:moveTo>
                    <a:cubicBezTo>
                      <a:pt x="213" y="30"/>
                      <a:pt x="0" y="243"/>
                      <a:pt x="0" y="395"/>
                    </a:cubicBezTo>
                    <a:cubicBezTo>
                      <a:pt x="0" y="547"/>
                      <a:pt x="274" y="790"/>
                      <a:pt x="426" y="821"/>
                    </a:cubicBezTo>
                    <a:cubicBezTo>
                      <a:pt x="436" y="823"/>
                      <a:pt x="446" y="824"/>
                      <a:pt x="456" y="824"/>
                    </a:cubicBezTo>
                    <a:cubicBezTo>
                      <a:pt x="598" y="824"/>
                      <a:pt x="750" y="627"/>
                      <a:pt x="1034" y="456"/>
                    </a:cubicBezTo>
                    <a:cubicBezTo>
                      <a:pt x="730" y="243"/>
                      <a:pt x="578" y="3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0"/>
              <p:cNvSpPr/>
              <p:nvPr/>
            </p:nvSpPr>
            <p:spPr>
              <a:xfrm>
                <a:off x="5232513" y="1527565"/>
                <a:ext cx="11637" cy="15078"/>
              </a:xfrm>
              <a:custGeom>
                <a:rect b="b" l="l" r="r" t="t"/>
                <a:pathLst>
                  <a:path extrusionOk="0" h="1065" w="822">
                    <a:moveTo>
                      <a:pt x="457" y="0"/>
                    </a:moveTo>
                    <a:cubicBezTo>
                      <a:pt x="214" y="304"/>
                      <a:pt x="1" y="456"/>
                      <a:pt x="31" y="608"/>
                    </a:cubicBezTo>
                    <a:cubicBezTo>
                      <a:pt x="31" y="760"/>
                      <a:pt x="244" y="912"/>
                      <a:pt x="396" y="1064"/>
                    </a:cubicBezTo>
                    <a:cubicBezTo>
                      <a:pt x="548" y="912"/>
                      <a:pt x="791" y="821"/>
                      <a:pt x="822" y="669"/>
                    </a:cubicBezTo>
                    <a:cubicBezTo>
                      <a:pt x="822" y="517"/>
                      <a:pt x="639" y="304"/>
                      <a:pt x="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0"/>
              <p:cNvSpPr/>
              <p:nvPr/>
            </p:nvSpPr>
            <p:spPr>
              <a:xfrm>
                <a:off x="5309544" y="1994041"/>
                <a:ext cx="12062" cy="15078"/>
              </a:xfrm>
              <a:custGeom>
                <a:rect b="b" l="l" r="r" t="t"/>
                <a:pathLst>
                  <a:path extrusionOk="0" h="1065" w="852">
                    <a:moveTo>
                      <a:pt x="426" y="0"/>
                    </a:moveTo>
                    <a:cubicBezTo>
                      <a:pt x="274" y="152"/>
                      <a:pt x="61" y="304"/>
                      <a:pt x="61" y="456"/>
                    </a:cubicBezTo>
                    <a:cubicBezTo>
                      <a:pt x="1" y="608"/>
                      <a:pt x="244" y="790"/>
                      <a:pt x="487" y="1064"/>
                    </a:cubicBezTo>
                    <a:cubicBezTo>
                      <a:pt x="639" y="760"/>
                      <a:pt x="852" y="578"/>
                      <a:pt x="852" y="426"/>
                    </a:cubicBezTo>
                    <a:cubicBezTo>
                      <a:pt x="821" y="274"/>
                      <a:pt x="578" y="152"/>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0"/>
              <p:cNvSpPr/>
              <p:nvPr/>
            </p:nvSpPr>
            <p:spPr>
              <a:xfrm>
                <a:off x="5229073" y="1723335"/>
                <a:ext cx="12062" cy="14667"/>
              </a:xfrm>
              <a:custGeom>
                <a:rect b="b" l="l" r="r" t="t"/>
                <a:pathLst>
                  <a:path extrusionOk="0" h="1036" w="852">
                    <a:moveTo>
                      <a:pt x="442" y="0"/>
                    </a:moveTo>
                    <a:cubicBezTo>
                      <a:pt x="436" y="0"/>
                      <a:pt x="431" y="1"/>
                      <a:pt x="426" y="2"/>
                    </a:cubicBezTo>
                    <a:cubicBezTo>
                      <a:pt x="274" y="2"/>
                      <a:pt x="31" y="246"/>
                      <a:pt x="1" y="398"/>
                    </a:cubicBezTo>
                    <a:cubicBezTo>
                      <a:pt x="1" y="550"/>
                      <a:pt x="244" y="732"/>
                      <a:pt x="426" y="1036"/>
                    </a:cubicBezTo>
                    <a:cubicBezTo>
                      <a:pt x="639" y="732"/>
                      <a:pt x="852" y="550"/>
                      <a:pt x="791" y="398"/>
                    </a:cubicBezTo>
                    <a:cubicBezTo>
                      <a:pt x="791" y="253"/>
                      <a:pt x="545" y="0"/>
                      <a:pt x="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0"/>
              <p:cNvSpPr/>
              <p:nvPr/>
            </p:nvSpPr>
            <p:spPr>
              <a:xfrm>
                <a:off x="5408958" y="2173006"/>
                <a:ext cx="12912" cy="9953"/>
              </a:xfrm>
              <a:custGeom>
                <a:rect b="b" l="l" r="r" t="t"/>
                <a:pathLst>
                  <a:path extrusionOk="0" h="703" w="912">
                    <a:moveTo>
                      <a:pt x="423" y="0"/>
                    </a:moveTo>
                    <a:cubicBezTo>
                      <a:pt x="413" y="0"/>
                      <a:pt x="404" y="2"/>
                      <a:pt x="395" y="4"/>
                    </a:cubicBezTo>
                    <a:cubicBezTo>
                      <a:pt x="243" y="4"/>
                      <a:pt x="91" y="217"/>
                      <a:pt x="0" y="308"/>
                    </a:cubicBezTo>
                    <a:cubicBezTo>
                      <a:pt x="91" y="429"/>
                      <a:pt x="213" y="672"/>
                      <a:pt x="365" y="703"/>
                    </a:cubicBezTo>
                    <a:cubicBezTo>
                      <a:pt x="486" y="703"/>
                      <a:pt x="638" y="520"/>
                      <a:pt x="912" y="369"/>
                    </a:cubicBezTo>
                    <a:cubicBezTo>
                      <a:pt x="687" y="171"/>
                      <a:pt x="540"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0"/>
              <p:cNvSpPr/>
              <p:nvPr/>
            </p:nvSpPr>
            <p:spPr>
              <a:xfrm>
                <a:off x="5572902" y="2330550"/>
                <a:ext cx="12926" cy="9953"/>
              </a:xfrm>
              <a:custGeom>
                <a:rect b="b" l="l" r="r" t="t"/>
                <a:pathLst>
                  <a:path extrusionOk="0" h="703" w="913">
                    <a:moveTo>
                      <a:pt x="335" y="1"/>
                    </a:moveTo>
                    <a:cubicBezTo>
                      <a:pt x="214" y="1"/>
                      <a:pt x="1" y="274"/>
                      <a:pt x="31" y="365"/>
                    </a:cubicBezTo>
                    <a:cubicBezTo>
                      <a:pt x="62" y="517"/>
                      <a:pt x="274" y="669"/>
                      <a:pt x="426" y="700"/>
                    </a:cubicBezTo>
                    <a:cubicBezTo>
                      <a:pt x="432" y="702"/>
                      <a:pt x="438" y="703"/>
                      <a:pt x="444" y="703"/>
                    </a:cubicBezTo>
                    <a:cubicBezTo>
                      <a:pt x="534" y="703"/>
                      <a:pt x="657" y="504"/>
                      <a:pt x="913" y="304"/>
                    </a:cubicBezTo>
                    <a:cubicBezTo>
                      <a:pt x="639" y="183"/>
                      <a:pt x="487" y="3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0"/>
              <p:cNvSpPr/>
              <p:nvPr/>
            </p:nvSpPr>
            <p:spPr>
              <a:xfrm>
                <a:off x="5216161" y="1625252"/>
                <a:ext cx="12926" cy="10052"/>
              </a:xfrm>
              <a:custGeom>
                <a:rect b="b" l="l" r="r" t="t"/>
                <a:pathLst>
                  <a:path extrusionOk="0" h="710" w="913">
                    <a:moveTo>
                      <a:pt x="426" y="0"/>
                    </a:moveTo>
                    <a:cubicBezTo>
                      <a:pt x="274" y="0"/>
                      <a:pt x="153" y="183"/>
                      <a:pt x="1" y="304"/>
                    </a:cubicBezTo>
                    <a:cubicBezTo>
                      <a:pt x="122" y="456"/>
                      <a:pt x="244" y="669"/>
                      <a:pt x="396" y="699"/>
                    </a:cubicBezTo>
                    <a:cubicBezTo>
                      <a:pt x="403" y="707"/>
                      <a:pt x="412" y="710"/>
                      <a:pt x="423" y="710"/>
                    </a:cubicBezTo>
                    <a:cubicBezTo>
                      <a:pt x="502" y="710"/>
                      <a:pt x="672" y="529"/>
                      <a:pt x="913" y="395"/>
                    </a:cubicBezTo>
                    <a:cubicBezTo>
                      <a:pt x="700" y="213"/>
                      <a:pt x="578" y="31"/>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0"/>
              <p:cNvSpPr/>
              <p:nvPr/>
            </p:nvSpPr>
            <p:spPr>
              <a:xfrm>
                <a:off x="5629716" y="2372669"/>
                <a:ext cx="12912" cy="9967"/>
              </a:xfrm>
              <a:custGeom>
                <a:rect b="b" l="l" r="r" t="t"/>
                <a:pathLst>
                  <a:path extrusionOk="0" h="704" w="912">
                    <a:moveTo>
                      <a:pt x="423" y="1"/>
                    </a:moveTo>
                    <a:cubicBezTo>
                      <a:pt x="413" y="1"/>
                      <a:pt x="404" y="2"/>
                      <a:pt x="395" y="4"/>
                    </a:cubicBezTo>
                    <a:cubicBezTo>
                      <a:pt x="243" y="4"/>
                      <a:pt x="122" y="217"/>
                      <a:pt x="0" y="339"/>
                    </a:cubicBezTo>
                    <a:cubicBezTo>
                      <a:pt x="122" y="460"/>
                      <a:pt x="243" y="703"/>
                      <a:pt x="365" y="703"/>
                    </a:cubicBezTo>
                    <a:cubicBezTo>
                      <a:pt x="517" y="703"/>
                      <a:pt x="669" y="551"/>
                      <a:pt x="912" y="339"/>
                    </a:cubicBezTo>
                    <a:cubicBezTo>
                      <a:pt x="687" y="170"/>
                      <a:pt x="540" y="1"/>
                      <a:pt x="4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0"/>
              <p:cNvSpPr/>
              <p:nvPr/>
            </p:nvSpPr>
            <p:spPr>
              <a:xfrm>
                <a:off x="5244561" y="1819748"/>
                <a:ext cx="10774" cy="12968"/>
              </a:xfrm>
              <a:custGeom>
                <a:rect b="b" l="l" r="r" t="t"/>
                <a:pathLst>
                  <a:path extrusionOk="0" h="916" w="761">
                    <a:moveTo>
                      <a:pt x="426" y="1"/>
                    </a:moveTo>
                    <a:cubicBezTo>
                      <a:pt x="214" y="244"/>
                      <a:pt x="1" y="396"/>
                      <a:pt x="31" y="548"/>
                    </a:cubicBezTo>
                    <a:cubicBezTo>
                      <a:pt x="31" y="700"/>
                      <a:pt x="244" y="882"/>
                      <a:pt x="396" y="913"/>
                    </a:cubicBezTo>
                    <a:cubicBezTo>
                      <a:pt x="400" y="915"/>
                      <a:pt x="405" y="916"/>
                      <a:pt x="411" y="916"/>
                    </a:cubicBezTo>
                    <a:cubicBezTo>
                      <a:pt x="491" y="916"/>
                      <a:pt x="730" y="723"/>
                      <a:pt x="730" y="609"/>
                    </a:cubicBezTo>
                    <a:cubicBezTo>
                      <a:pt x="761" y="457"/>
                      <a:pt x="578" y="275"/>
                      <a:pt x="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0"/>
              <p:cNvSpPr/>
              <p:nvPr/>
            </p:nvSpPr>
            <p:spPr>
              <a:xfrm>
                <a:off x="5805283" y="2465245"/>
                <a:ext cx="10335" cy="12926"/>
              </a:xfrm>
              <a:custGeom>
                <a:rect b="b" l="l" r="r" t="t"/>
                <a:pathLst>
                  <a:path extrusionOk="0" h="913" w="730">
                    <a:moveTo>
                      <a:pt x="335" y="0"/>
                    </a:moveTo>
                    <a:cubicBezTo>
                      <a:pt x="183" y="274"/>
                      <a:pt x="1" y="456"/>
                      <a:pt x="31" y="547"/>
                    </a:cubicBezTo>
                    <a:cubicBezTo>
                      <a:pt x="61" y="699"/>
                      <a:pt x="274" y="791"/>
                      <a:pt x="426" y="912"/>
                    </a:cubicBezTo>
                    <a:cubicBezTo>
                      <a:pt x="517" y="760"/>
                      <a:pt x="730" y="639"/>
                      <a:pt x="730" y="487"/>
                    </a:cubicBezTo>
                    <a:cubicBezTo>
                      <a:pt x="730" y="395"/>
                      <a:pt x="517" y="244"/>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0"/>
              <p:cNvSpPr/>
              <p:nvPr/>
            </p:nvSpPr>
            <p:spPr>
              <a:xfrm>
                <a:off x="6179664" y="2531077"/>
                <a:ext cx="10349" cy="12926"/>
              </a:xfrm>
              <a:custGeom>
                <a:rect b="b" l="l" r="r" t="t"/>
                <a:pathLst>
                  <a:path extrusionOk="0" h="913" w="731">
                    <a:moveTo>
                      <a:pt x="366" y="1"/>
                    </a:moveTo>
                    <a:cubicBezTo>
                      <a:pt x="214" y="244"/>
                      <a:pt x="1" y="396"/>
                      <a:pt x="1" y="487"/>
                    </a:cubicBezTo>
                    <a:cubicBezTo>
                      <a:pt x="31" y="639"/>
                      <a:pt x="274" y="791"/>
                      <a:pt x="366" y="913"/>
                    </a:cubicBezTo>
                    <a:cubicBezTo>
                      <a:pt x="487" y="791"/>
                      <a:pt x="730" y="670"/>
                      <a:pt x="730" y="518"/>
                    </a:cubicBezTo>
                    <a:cubicBezTo>
                      <a:pt x="730" y="396"/>
                      <a:pt x="518" y="244"/>
                      <a:pt x="3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0"/>
              <p:cNvSpPr/>
              <p:nvPr/>
            </p:nvSpPr>
            <p:spPr>
              <a:xfrm>
                <a:off x="5265217" y="1891144"/>
                <a:ext cx="13365" cy="9953"/>
              </a:xfrm>
              <a:custGeom>
                <a:rect b="b" l="l" r="r" t="t"/>
                <a:pathLst>
                  <a:path extrusionOk="0" h="703" w="944">
                    <a:moveTo>
                      <a:pt x="400" y="0"/>
                    </a:moveTo>
                    <a:cubicBezTo>
                      <a:pt x="388" y="0"/>
                      <a:pt x="377" y="1"/>
                      <a:pt x="366" y="4"/>
                    </a:cubicBezTo>
                    <a:cubicBezTo>
                      <a:pt x="214" y="4"/>
                      <a:pt x="1" y="277"/>
                      <a:pt x="31" y="338"/>
                    </a:cubicBezTo>
                    <a:cubicBezTo>
                      <a:pt x="62" y="520"/>
                      <a:pt x="274" y="672"/>
                      <a:pt x="426" y="703"/>
                    </a:cubicBezTo>
                    <a:cubicBezTo>
                      <a:pt x="518" y="703"/>
                      <a:pt x="670" y="520"/>
                      <a:pt x="943" y="308"/>
                    </a:cubicBezTo>
                    <a:cubicBezTo>
                      <a:pt x="690" y="167"/>
                      <a:pt x="541" y="0"/>
                      <a:pt x="4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0"/>
              <p:cNvSpPr/>
              <p:nvPr/>
            </p:nvSpPr>
            <p:spPr>
              <a:xfrm>
                <a:off x="5285024" y="1958576"/>
                <a:ext cx="12912" cy="9655"/>
              </a:xfrm>
              <a:custGeom>
                <a:rect b="b" l="l" r="r" t="t"/>
                <a:pathLst>
                  <a:path extrusionOk="0" h="682" w="912">
                    <a:moveTo>
                      <a:pt x="476" y="1"/>
                    </a:moveTo>
                    <a:cubicBezTo>
                      <a:pt x="458" y="1"/>
                      <a:pt x="442" y="5"/>
                      <a:pt x="426" y="13"/>
                    </a:cubicBezTo>
                    <a:cubicBezTo>
                      <a:pt x="274" y="13"/>
                      <a:pt x="122" y="195"/>
                      <a:pt x="0" y="317"/>
                    </a:cubicBezTo>
                    <a:cubicBezTo>
                      <a:pt x="122" y="408"/>
                      <a:pt x="243" y="651"/>
                      <a:pt x="395" y="681"/>
                    </a:cubicBezTo>
                    <a:cubicBezTo>
                      <a:pt x="486" y="681"/>
                      <a:pt x="638" y="499"/>
                      <a:pt x="912" y="347"/>
                    </a:cubicBezTo>
                    <a:cubicBezTo>
                      <a:pt x="727" y="163"/>
                      <a:pt x="589" y="1"/>
                      <a:pt x="4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0"/>
              <p:cNvSpPr/>
              <p:nvPr/>
            </p:nvSpPr>
            <p:spPr>
              <a:xfrm>
                <a:off x="5516527" y="2286662"/>
                <a:ext cx="9924" cy="12926"/>
              </a:xfrm>
              <a:custGeom>
                <a:rect b="b" l="l" r="r" t="t"/>
                <a:pathLst>
                  <a:path extrusionOk="0" h="913" w="701">
                    <a:moveTo>
                      <a:pt x="366" y="0"/>
                    </a:moveTo>
                    <a:cubicBezTo>
                      <a:pt x="183" y="243"/>
                      <a:pt x="1" y="365"/>
                      <a:pt x="1" y="487"/>
                    </a:cubicBezTo>
                    <a:cubicBezTo>
                      <a:pt x="1" y="639"/>
                      <a:pt x="214" y="760"/>
                      <a:pt x="335" y="912"/>
                    </a:cubicBezTo>
                    <a:cubicBezTo>
                      <a:pt x="457" y="760"/>
                      <a:pt x="639" y="699"/>
                      <a:pt x="670" y="547"/>
                    </a:cubicBezTo>
                    <a:cubicBezTo>
                      <a:pt x="700" y="426"/>
                      <a:pt x="518" y="274"/>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0"/>
              <p:cNvSpPr/>
              <p:nvPr/>
            </p:nvSpPr>
            <p:spPr>
              <a:xfrm>
                <a:off x="5329337" y="2062889"/>
                <a:ext cx="12062" cy="9202"/>
              </a:xfrm>
              <a:custGeom>
                <a:rect b="b" l="l" r="r" t="t"/>
                <a:pathLst>
                  <a:path extrusionOk="0" h="650" w="852">
                    <a:moveTo>
                      <a:pt x="518" y="0"/>
                    </a:moveTo>
                    <a:cubicBezTo>
                      <a:pt x="366" y="0"/>
                      <a:pt x="214" y="152"/>
                      <a:pt x="1" y="304"/>
                    </a:cubicBezTo>
                    <a:cubicBezTo>
                      <a:pt x="215" y="465"/>
                      <a:pt x="335" y="649"/>
                      <a:pt x="444" y="649"/>
                    </a:cubicBezTo>
                    <a:cubicBezTo>
                      <a:pt x="458" y="649"/>
                      <a:pt x="473" y="646"/>
                      <a:pt x="487" y="639"/>
                    </a:cubicBezTo>
                    <a:cubicBezTo>
                      <a:pt x="639" y="608"/>
                      <a:pt x="761" y="426"/>
                      <a:pt x="852" y="304"/>
                    </a:cubicBezTo>
                    <a:cubicBezTo>
                      <a:pt x="761" y="183"/>
                      <a:pt x="639" y="0"/>
                      <a:pt x="5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0"/>
              <p:cNvSpPr/>
              <p:nvPr/>
            </p:nvSpPr>
            <p:spPr>
              <a:xfrm>
                <a:off x="5220041" y="1787044"/>
                <a:ext cx="11637" cy="9117"/>
              </a:xfrm>
              <a:custGeom>
                <a:rect b="b" l="l" r="r" t="t"/>
                <a:pathLst>
                  <a:path extrusionOk="0" h="644" w="822">
                    <a:moveTo>
                      <a:pt x="365" y="1"/>
                    </a:moveTo>
                    <a:cubicBezTo>
                      <a:pt x="213" y="1"/>
                      <a:pt x="31" y="153"/>
                      <a:pt x="0" y="305"/>
                    </a:cubicBezTo>
                    <a:cubicBezTo>
                      <a:pt x="0" y="366"/>
                      <a:pt x="183" y="639"/>
                      <a:pt x="304" y="639"/>
                    </a:cubicBezTo>
                    <a:cubicBezTo>
                      <a:pt x="318" y="642"/>
                      <a:pt x="331" y="643"/>
                      <a:pt x="344" y="643"/>
                    </a:cubicBezTo>
                    <a:cubicBezTo>
                      <a:pt x="483" y="643"/>
                      <a:pt x="627" y="504"/>
                      <a:pt x="821" y="366"/>
                    </a:cubicBezTo>
                    <a:cubicBezTo>
                      <a:pt x="608" y="183"/>
                      <a:pt x="487" y="1"/>
                      <a:pt x="3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0"/>
              <p:cNvSpPr/>
              <p:nvPr/>
            </p:nvSpPr>
            <p:spPr>
              <a:xfrm>
                <a:off x="5211008" y="1657517"/>
                <a:ext cx="9471" cy="12062"/>
              </a:xfrm>
              <a:custGeom>
                <a:rect b="b" l="l" r="r" t="t"/>
                <a:pathLst>
                  <a:path extrusionOk="0" h="852" w="669">
                    <a:moveTo>
                      <a:pt x="365" y="1"/>
                    </a:moveTo>
                    <a:cubicBezTo>
                      <a:pt x="243" y="1"/>
                      <a:pt x="30" y="183"/>
                      <a:pt x="30" y="305"/>
                    </a:cubicBezTo>
                    <a:cubicBezTo>
                      <a:pt x="0" y="457"/>
                      <a:pt x="182" y="609"/>
                      <a:pt x="334" y="852"/>
                    </a:cubicBezTo>
                    <a:cubicBezTo>
                      <a:pt x="486" y="609"/>
                      <a:pt x="669" y="457"/>
                      <a:pt x="669" y="305"/>
                    </a:cubicBezTo>
                    <a:cubicBezTo>
                      <a:pt x="669" y="183"/>
                      <a:pt x="486" y="1"/>
                      <a:pt x="3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0"/>
              <p:cNvSpPr/>
              <p:nvPr/>
            </p:nvSpPr>
            <p:spPr>
              <a:xfrm>
                <a:off x="5598301" y="2367091"/>
                <a:ext cx="11623" cy="9570"/>
              </a:xfrm>
              <a:custGeom>
                <a:rect b="b" l="l" r="r" t="t"/>
                <a:pathLst>
                  <a:path extrusionOk="0" h="676" w="821">
                    <a:moveTo>
                      <a:pt x="391" y="1"/>
                    </a:moveTo>
                    <a:cubicBezTo>
                      <a:pt x="382" y="1"/>
                      <a:pt x="374" y="1"/>
                      <a:pt x="365" y="3"/>
                    </a:cubicBezTo>
                    <a:cubicBezTo>
                      <a:pt x="243" y="3"/>
                      <a:pt x="91" y="216"/>
                      <a:pt x="0" y="338"/>
                    </a:cubicBezTo>
                    <a:cubicBezTo>
                      <a:pt x="122" y="429"/>
                      <a:pt x="213" y="641"/>
                      <a:pt x="365" y="672"/>
                    </a:cubicBezTo>
                    <a:cubicBezTo>
                      <a:pt x="374" y="674"/>
                      <a:pt x="383" y="675"/>
                      <a:pt x="393" y="675"/>
                    </a:cubicBezTo>
                    <a:cubicBezTo>
                      <a:pt x="509" y="675"/>
                      <a:pt x="652" y="509"/>
                      <a:pt x="821" y="368"/>
                    </a:cubicBezTo>
                    <a:cubicBezTo>
                      <a:pt x="649" y="225"/>
                      <a:pt x="53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0"/>
              <p:cNvSpPr/>
              <p:nvPr/>
            </p:nvSpPr>
            <p:spPr>
              <a:xfrm>
                <a:off x="5204113" y="1687446"/>
                <a:ext cx="12501" cy="9245"/>
              </a:xfrm>
              <a:custGeom>
                <a:rect b="b" l="l" r="r" t="t"/>
                <a:pathLst>
                  <a:path extrusionOk="0" h="653" w="883">
                    <a:moveTo>
                      <a:pt x="436" y="1"/>
                    </a:moveTo>
                    <a:cubicBezTo>
                      <a:pt x="413" y="1"/>
                      <a:pt x="389" y="5"/>
                      <a:pt x="365" y="15"/>
                    </a:cubicBezTo>
                    <a:cubicBezTo>
                      <a:pt x="244" y="45"/>
                      <a:pt x="1" y="258"/>
                      <a:pt x="62" y="349"/>
                    </a:cubicBezTo>
                    <a:cubicBezTo>
                      <a:pt x="122" y="470"/>
                      <a:pt x="274" y="622"/>
                      <a:pt x="426" y="653"/>
                    </a:cubicBezTo>
                    <a:cubicBezTo>
                      <a:pt x="548" y="653"/>
                      <a:pt x="669" y="470"/>
                      <a:pt x="882" y="258"/>
                    </a:cubicBezTo>
                    <a:cubicBezTo>
                      <a:pt x="702" y="129"/>
                      <a:pt x="566" y="1"/>
                      <a:pt x="4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0"/>
              <p:cNvSpPr/>
              <p:nvPr/>
            </p:nvSpPr>
            <p:spPr>
              <a:xfrm>
                <a:off x="5240258" y="1854179"/>
                <a:ext cx="9924" cy="12062"/>
              </a:xfrm>
              <a:custGeom>
                <a:rect b="b" l="l" r="r" t="t"/>
                <a:pathLst>
                  <a:path extrusionOk="0" h="852" w="701">
                    <a:moveTo>
                      <a:pt x="396" y="1"/>
                    </a:moveTo>
                    <a:cubicBezTo>
                      <a:pt x="275" y="122"/>
                      <a:pt x="92" y="183"/>
                      <a:pt x="62" y="335"/>
                    </a:cubicBezTo>
                    <a:cubicBezTo>
                      <a:pt x="1" y="457"/>
                      <a:pt x="214" y="609"/>
                      <a:pt x="335" y="852"/>
                    </a:cubicBezTo>
                    <a:cubicBezTo>
                      <a:pt x="548" y="609"/>
                      <a:pt x="700" y="457"/>
                      <a:pt x="700" y="335"/>
                    </a:cubicBezTo>
                    <a:cubicBezTo>
                      <a:pt x="700" y="244"/>
                      <a:pt x="487" y="122"/>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0"/>
              <p:cNvSpPr/>
              <p:nvPr/>
            </p:nvSpPr>
            <p:spPr>
              <a:xfrm>
                <a:off x="5459727" y="2244062"/>
                <a:ext cx="9910" cy="12062"/>
              </a:xfrm>
              <a:custGeom>
                <a:rect b="b" l="l" r="r" t="t"/>
                <a:pathLst>
                  <a:path extrusionOk="0" h="852" w="700">
                    <a:moveTo>
                      <a:pt x="396" y="0"/>
                    </a:moveTo>
                    <a:cubicBezTo>
                      <a:pt x="214" y="213"/>
                      <a:pt x="1" y="334"/>
                      <a:pt x="1" y="456"/>
                    </a:cubicBezTo>
                    <a:cubicBezTo>
                      <a:pt x="1" y="608"/>
                      <a:pt x="153" y="821"/>
                      <a:pt x="305" y="851"/>
                    </a:cubicBezTo>
                    <a:cubicBezTo>
                      <a:pt x="396" y="851"/>
                      <a:pt x="669" y="669"/>
                      <a:pt x="669" y="547"/>
                    </a:cubicBezTo>
                    <a:cubicBezTo>
                      <a:pt x="700" y="395"/>
                      <a:pt x="548" y="243"/>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0"/>
              <p:cNvSpPr/>
              <p:nvPr/>
            </p:nvSpPr>
            <p:spPr>
              <a:xfrm>
                <a:off x="5382271" y="2137329"/>
                <a:ext cx="9910" cy="12062"/>
              </a:xfrm>
              <a:custGeom>
                <a:rect b="b" l="l" r="r" t="t"/>
                <a:pathLst>
                  <a:path extrusionOk="0" h="852" w="700">
                    <a:moveTo>
                      <a:pt x="396" y="1"/>
                    </a:moveTo>
                    <a:cubicBezTo>
                      <a:pt x="274" y="1"/>
                      <a:pt x="61" y="183"/>
                      <a:pt x="61" y="305"/>
                    </a:cubicBezTo>
                    <a:cubicBezTo>
                      <a:pt x="1" y="457"/>
                      <a:pt x="213" y="609"/>
                      <a:pt x="365" y="852"/>
                    </a:cubicBezTo>
                    <a:cubicBezTo>
                      <a:pt x="517" y="609"/>
                      <a:pt x="700" y="457"/>
                      <a:pt x="700" y="305"/>
                    </a:cubicBezTo>
                    <a:cubicBezTo>
                      <a:pt x="700" y="183"/>
                      <a:pt x="517" y="1"/>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0"/>
              <p:cNvSpPr/>
              <p:nvPr/>
            </p:nvSpPr>
            <p:spPr>
              <a:xfrm>
                <a:off x="5434767" y="2210028"/>
                <a:ext cx="9486" cy="12091"/>
              </a:xfrm>
              <a:custGeom>
                <a:rect b="b" l="l" r="r" t="t"/>
                <a:pathLst>
                  <a:path extrusionOk="0" h="854" w="670">
                    <a:moveTo>
                      <a:pt x="291" y="0"/>
                    </a:moveTo>
                    <a:cubicBezTo>
                      <a:pt x="285" y="0"/>
                      <a:pt x="280" y="1"/>
                      <a:pt x="274" y="3"/>
                    </a:cubicBezTo>
                    <a:cubicBezTo>
                      <a:pt x="183" y="94"/>
                      <a:pt x="31" y="246"/>
                      <a:pt x="1" y="398"/>
                    </a:cubicBezTo>
                    <a:cubicBezTo>
                      <a:pt x="1" y="520"/>
                      <a:pt x="183" y="641"/>
                      <a:pt x="366" y="854"/>
                    </a:cubicBezTo>
                    <a:cubicBezTo>
                      <a:pt x="518" y="641"/>
                      <a:pt x="670" y="459"/>
                      <a:pt x="639" y="307"/>
                    </a:cubicBezTo>
                    <a:cubicBezTo>
                      <a:pt x="582" y="221"/>
                      <a:pt x="390" y="0"/>
                      <a:pt x="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0"/>
              <p:cNvSpPr/>
              <p:nvPr/>
            </p:nvSpPr>
            <p:spPr>
              <a:xfrm>
                <a:off x="5655525" y="2410597"/>
                <a:ext cx="11637" cy="9089"/>
              </a:xfrm>
              <a:custGeom>
                <a:rect b="b" l="l" r="r" t="t"/>
                <a:pathLst>
                  <a:path extrusionOk="0" h="642" w="822">
                    <a:moveTo>
                      <a:pt x="396" y="0"/>
                    </a:moveTo>
                    <a:cubicBezTo>
                      <a:pt x="274" y="31"/>
                      <a:pt x="122" y="182"/>
                      <a:pt x="1" y="304"/>
                    </a:cubicBezTo>
                    <a:cubicBezTo>
                      <a:pt x="122" y="395"/>
                      <a:pt x="214" y="608"/>
                      <a:pt x="366" y="638"/>
                    </a:cubicBezTo>
                    <a:cubicBezTo>
                      <a:pt x="372" y="641"/>
                      <a:pt x="380" y="642"/>
                      <a:pt x="387" y="642"/>
                    </a:cubicBezTo>
                    <a:cubicBezTo>
                      <a:pt x="480" y="642"/>
                      <a:pt x="625" y="475"/>
                      <a:pt x="821" y="334"/>
                    </a:cubicBezTo>
                    <a:cubicBezTo>
                      <a:pt x="609" y="182"/>
                      <a:pt x="457" y="0"/>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0"/>
              <p:cNvSpPr/>
              <p:nvPr/>
            </p:nvSpPr>
            <p:spPr>
              <a:xfrm>
                <a:off x="5260489" y="1922602"/>
                <a:ext cx="11637" cy="9103"/>
              </a:xfrm>
              <a:custGeom>
                <a:rect b="b" l="l" r="r" t="t"/>
                <a:pathLst>
                  <a:path extrusionOk="0" h="643" w="822">
                    <a:moveTo>
                      <a:pt x="365" y="1"/>
                    </a:moveTo>
                    <a:cubicBezTo>
                      <a:pt x="213" y="1"/>
                      <a:pt x="31" y="153"/>
                      <a:pt x="1" y="304"/>
                    </a:cubicBezTo>
                    <a:cubicBezTo>
                      <a:pt x="1" y="365"/>
                      <a:pt x="183" y="639"/>
                      <a:pt x="305" y="639"/>
                    </a:cubicBezTo>
                    <a:cubicBezTo>
                      <a:pt x="315" y="641"/>
                      <a:pt x="326" y="643"/>
                      <a:pt x="337" y="643"/>
                    </a:cubicBezTo>
                    <a:cubicBezTo>
                      <a:pt x="453" y="643"/>
                      <a:pt x="599" y="504"/>
                      <a:pt x="821" y="365"/>
                    </a:cubicBezTo>
                    <a:cubicBezTo>
                      <a:pt x="608" y="183"/>
                      <a:pt x="426" y="1"/>
                      <a:pt x="3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0"/>
              <p:cNvSpPr/>
              <p:nvPr/>
            </p:nvSpPr>
            <p:spPr>
              <a:xfrm>
                <a:off x="5686941" y="2414462"/>
                <a:ext cx="11637" cy="9542"/>
              </a:xfrm>
              <a:custGeom>
                <a:rect b="b" l="l" r="r" t="t"/>
                <a:pathLst>
                  <a:path extrusionOk="0" h="674" w="822">
                    <a:moveTo>
                      <a:pt x="365" y="1"/>
                    </a:moveTo>
                    <a:cubicBezTo>
                      <a:pt x="213" y="1"/>
                      <a:pt x="31" y="153"/>
                      <a:pt x="1" y="335"/>
                    </a:cubicBezTo>
                    <a:cubicBezTo>
                      <a:pt x="1" y="396"/>
                      <a:pt x="183" y="669"/>
                      <a:pt x="305" y="669"/>
                    </a:cubicBezTo>
                    <a:cubicBezTo>
                      <a:pt x="315" y="672"/>
                      <a:pt x="326" y="673"/>
                      <a:pt x="338" y="673"/>
                    </a:cubicBezTo>
                    <a:cubicBezTo>
                      <a:pt x="458" y="673"/>
                      <a:pt x="627" y="535"/>
                      <a:pt x="821" y="396"/>
                    </a:cubicBezTo>
                    <a:cubicBezTo>
                      <a:pt x="609" y="213"/>
                      <a:pt x="457" y="31"/>
                      <a:pt x="3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0"/>
              <p:cNvSpPr/>
              <p:nvPr/>
            </p:nvSpPr>
            <p:spPr>
              <a:xfrm>
                <a:off x="6080265" y="2548689"/>
                <a:ext cx="9486" cy="11666"/>
              </a:xfrm>
              <a:custGeom>
                <a:rect b="b" l="l" r="r" t="t"/>
                <a:pathLst>
                  <a:path extrusionOk="0" h="824" w="670">
                    <a:moveTo>
                      <a:pt x="318" y="0"/>
                    </a:moveTo>
                    <a:cubicBezTo>
                      <a:pt x="313" y="0"/>
                      <a:pt x="308" y="1"/>
                      <a:pt x="304" y="3"/>
                    </a:cubicBezTo>
                    <a:cubicBezTo>
                      <a:pt x="183" y="64"/>
                      <a:pt x="31" y="216"/>
                      <a:pt x="0" y="368"/>
                    </a:cubicBezTo>
                    <a:cubicBezTo>
                      <a:pt x="0" y="489"/>
                      <a:pt x="183" y="611"/>
                      <a:pt x="365" y="824"/>
                    </a:cubicBezTo>
                    <a:cubicBezTo>
                      <a:pt x="517" y="611"/>
                      <a:pt x="669" y="459"/>
                      <a:pt x="639" y="307"/>
                    </a:cubicBezTo>
                    <a:cubicBezTo>
                      <a:pt x="582" y="193"/>
                      <a:pt x="392" y="0"/>
                      <a:pt x="3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0"/>
              <p:cNvSpPr/>
              <p:nvPr/>
            </p:nvSpPr>
            <p:spPr>
              <a:xfrm>
                <a:off x="5357312" y="2099854"/>
                <a:ext cx="9486" cy="12105"/>
              </a:xfrm>
              <a:custGeom>
                <a:rect b="b" l="l" r="r" t="t"/>
                <a:pathLst>
                  <a:path extrusionOk="0" h="855" w="670">
                    <a:moveTo>
                      <a:pt x="317" y="1"/>
                    </a:moveTo>
                    <a:cubicBezTo>
                      <a:pt x="312" y="1"/>
                      <a:pt x="308" y="2"/>
                      <a:pt x="305" y="4"/>
                    </a:cubicBezTo>
                    <a:cubicBezTo>
                      <a:pt x="183" y="95"/>
                      <a:pt x="31" y="247"/>
                      <a:pt x="1" y="399"/>
                    </a:cubicBezTo>
                    <a:cubicBezTo>
                      <a:pt x="1" y="520"/>
                      <a:pt x="183" y="611"/>
                      <a:pt x="365" y="855"/>
                    </a:cubicBezTo>
                    <a:cubicBezTo>
                      <a:pt x="517" y="611"/>
                      <a:pt x="669" y="459"/>
                      <a:pt x="639" y="307"/>
                    </a:cubicBezTo>
                    <a:cubicBezTo>
                      <a:pt x="582" y="222"/>
                      <a:pt x="390" y="1"/>
                      <a:pt x="3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0"/>
              <p:cNvSpPr/>
              <p:nvPr/>
            </p:nvSpPr>
            <p:spPr>
              <a:xfrm>
                <a:off x="5306104" y="2027141"/>
                <a:ext cx="9486" cy="11666"/>
              </a:xfrm>
              <a:custGeom>
                <a:rect b="b" l="l" r="r" t="t"/>
                <a:pathLst>
                  <a:path extrusionOk="0" h="824" w="670">
                    <a:moveTo>
                      <a:pt x="382" y="0"/>
                    </a:moveTo>
                    <a:cubicBezTo>
                      <a:pt x="376" y="0"/>
                      <a:pt x="371" y="1"/>
                      <a:pt x="365" y="3"/>
                    </a:cubicBezTo>
                    <a:cubicBezTo>
                      <a:pt x="213" y="63"/>
                      <a:pt x="61" y="215"/>
                      <a:pt x="31" y="367"/>
                    </a:cubicBezTo>
                    <a:cubicBezTo>
                      <a:pt x="0" y="428"/>
                      <a:pt x="183" y="580"/>
                      <a:pt x="365" y="823"/>
                    </a:cubicBezTo>
                    <a:cubicBezTo>
                      <a:pt x="517" y="580"/>
                      <a:pt x="669" y="428"/>
                      <a:pt x="669" y="307"/>
                    </a:cubicBezTo>
                    <a:cubicBezTo>
                      <a:pt x="669" y="221"/>
                      <a:pt x="480" y="0"/>
                      <a:pt x="3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0"/>
              <p:cNvSpPr/>
              <p:nvPr/>
            </p:nvSpPr>
            <p:spPr>
              <a:xfrm>
                <a:off x="5742891" y="2458322"/>
                <a:ext cx="9471" cy="11241"/>
              </a:xfrm>
              <a:custGeom>
                <a:rect b="b" l="l" r="r" t="t"/>
                <a:pathLst>
                  <a:path extrusionOk="0" h="794" w="669">
                    <a:moveTo>
                      <a:pt x="384" y="0"/>
                    </a:moveTo>
                    <a:cubicBezTo>
                      <a:pt x="377" y="0"/>
                      <a:pt x="371" y="1"/>
                      <a:pt x="365" y="3"/>
                    </a:cubicBezTo>
                    <a:cubicBezTo>
                      <a:pt x="213" y="33"/>
                      <a:pt x="61" y="185"/>
                      <a:pt x="31" y="337"/>
                    </a:cubicBezTo>
                    <a:cubicBezTo>
                      <a:pt x="0" y="429"/>
                      <a:pt x="183" y="581"/>
                      <a:pt x="365" y="793"/>
                    </a:cubicBezTo>
                    <a:cubicBezTo>
                      <a:pt x="517" y="581"/>
                      <a:pt x="669" y="429"/>
                      <a:pt x="669" y="307"/>
                    </a:cubicBezTo>
                    <a:cubicBezTo>
                      <a:pt x="669" y="193"/>
                      <a:pt x="483" y="0"/>
                      <a:pt x="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0"/>
              <p:cNvSpPr/>
              <p:nvPr/>
            </p:nvSpPr>
            <p:spPr>
              <a:xfrm>
                <a:off x="5774732" y="2462612"/>
                <a:ext cx="11637" cy="9103"/>
              </a:xfrm>
              <a:custGeom>
                <a:rect b="b" l="l" r="r" t="t"/>
                <a:pathLst>
                  <a:path extrusionOk="0" h="643" w="822">
                    <a:moveTo>
                      <a:pt x="387" y="1"/>
                    </a:moveTo>
                    <a:cubicBezTo>
                      <a:pt x="379" y="1"/>
                      <a:pt x="372" y="2"/>
                      <a:pt x="365" y="4"/>
                    </a:cubicBezTo>
                    <a:cubicBezTo>
                      <a:pt x="213" y="34"/>
                      <a:pt x="92" y="217"/>
                      <a:pt x="0" y="338"/>
                    </a:cubicBezTo>
                    <a:cubicBezTo>
                      <a:pt x="92" y="460"/>
                      <a:pt x="213" y="642"/>
                      <a:pt x="335" y="642"/>
                    </a:cubicBezTo>
                    <a:cubicBezTo>
                      <a:pt x="456" y="642"/>
                      <a:pt x="608" y="460"/>
                      <a:pt x="821" y="308"/>
                    </a:cubicBezTo>
                    <a:cubicBezTo>
                      <a:pt x="624" y="167"/>
                      <a:pt x="479" y="1"/>
                      <a:pt x="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0"/>
              <p:cNvSpPr/>
              <p:nvPr/>
            </p:nvSpPr>
            <p:spPr>
              <a:xfrm>
                <a:off x="5226058" y="1755643"/>
                <a:ext cx="11637" cy="9528"/>
              </a:xfrm>
              <a:custGeom>
                <a:rect b="b" l="l" r="r" t="t"/>
                <a:pathLst>
                  <a:path extrusionOk="0" h="673" w="822">
                    <a:moveTo>
                      <a:pt x="366" y="0"/>
                    </a:moveTo>
                    <a:cubicBezTo>
                      <a:pt x="214" y="0"/>
                      <a:pt x="31" y="152"/>
                      <a:pt x="1" y="304"/>
                    </a:cubicBezTo>
                    <a:cubicBezTo>
                      <a:pt x="1" y="395"/>
                      <a:pt x="183" y="669"/>
                      <a:pt x="305" y="669"/>
                    </a:cubicBezTo>
                    <a:cubicBezTo>
                      <a:pt x="313" y="671"/>
                      <a:pt x="321" y="673"/>
                      <a:pt x="331" y="673"/>
                    </a:cubicBezTo>
                    <a:cubicBezTo>
                      <a:pt x="428" y="673"/>
                      <a:pt x="600" y="534"/>
                      <a:pt x="822" y="395"/>
                    </a:cubicBezTo>
                    <a:cubicBezTo>
                      <a:pt x="578" y="213"/>
                      <a:pt x="487" y="0"/>
                      <a:pt x="3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0"/>
              <p:cNvSpPr/>
              <p:nvPr/>
            </p:nvSpPr>
            <p:spPr>
              <a:xfrm>
                <a:off x="5893499" y="2516410"/>
                <a:ext cx="12501" cy="9089"/>
              </a:xfrm>
              <a:custGeom>
                <a:rect b="b" l="l" r="r" t="t"/>
                <a:pathLst>
                  <a:path extrusionOk="0" h="642" w="883">
                    <a:moveTo>
                      <a:pt x="393" y="0"/>
                    </a:moveTo>
                    <a:cubicBezTo>
                      <a:pt x="384" y="0"/>
                      <a:pt x="374" y="1"/>
                      <a:pt x="365" y="3"/>
                    </a:cubicBezTo>
                    <a:cubicBezTo>
                      <a:pt x="274" y="34"/>
                      <a:pt x="61" y="186"/>
                      <a:pt x="31" y="338"/>
                    </a:cubicBezTo>
                    <a:cubicBezTo>
                      <a:pt x="1" y="429"/>
                      <a:pt x="213" y="642"/>
                      <a:pt x="335" y="642"/>
                    </a:cubicBezTo>
                    <a:cubicBezTo>
                      <a:pt x="487" y="642"/>
                      <a:pt x="639" y="490"/>
                      <a:pt x="882" y="338"/>
                    </a:cubicBezTo>
                    <a:cubicBezTo>
                      <a:pt x="657" y="169"/>
                      <a:pt x="510" y="0"/>
                      <a:pt x="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0"/>
              <p:cNvSpPr/>
              <p:nvPr/>
            </p:nvSpPr>
            <p:spPr>
              <a:xfrm>
                <a:off x="5542350" y="2325340"/>
                <a:ext cx="11637" cy="9103"/>
              </a:xfrm>
              <a:custGeom>
                <a:rect b="b" l="l" r="r" t="t"/>
                <a:pathLst>
                  <a:path extrusionOk="0" h="643" w="822">
                    <a:moveTo>
                      <a:pt x="350" y="0"/>
                    </a:moveTo>
                    <a:cubicBezTo>
                      <a:pt x="345" y="0"/>
                      <a:pt x="340" y="2"/>
                      <a:pt x="335" y="4"/>
                    </a:cubicBezTo>
                    <a:cubicBezTo>
                      <a:pt x="214" y="34"/>
                      <a:pt x="92" y="217"/>
                      <a:pt x="1" y="338"/>
                    </a:cubicBezTo>
                    <a:cubicBezTo>
                      <a:pt x="92" y="460"/>
                      <a:pt x="214" y="642"/>
                      <a:pt x="335" y="642"/>
                    </a:cubicBezTo>
                    <a:cubicBezTo>
                      <a:pt x="457" y="642"/>
                      <a:pt x="609" y="460"/>
                      <a:pt x="821" y="308"/>
                    </a:cubicBezTo>
                    <a:cubicBezTo>
                      <a:pt x="568" y="167"/>
                      <a:pt x="419" y="0"/>
                      <a:pt x="3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0"/>
              <p:cNvSpPr/>
              <p:nvPr/>
            </p:nvSpPr>
            <p:spPr>
              <a:xfrm>
                <a:off x="5925339" y="2519468"/>
                <a:ext cx="9486" cy="11666"/>
              </a:xfrm>
              <a:custGeom>
                <a:rect b="b" l="l" r="r" t="t"/>
                <a:pathLst>
                  <a:path extrusionOk="0" h="824" w="670">
                    <a:moveTo>
                      <a:pt x="335" y="0"/>
                    </a:moveTo>
                    <a:cubicBezTo>
                      <a:pt x="183" y="274"/>
                      <a:pt x="1" y="426"/>
                      <a:pt x="31" y="456"/>
                    </a:cubicBezTo>
                    <a:cubicBezTo>
                      <a:pt x="62" y="608"/>
                      <a:pt x="214" y="760"/>
                      <a:pt x="366" y="821"/>
                    </a:cubicBezTo>
                    <a:cubicBezTo>
                      <a:pt x="371" y="823"/>
                      <a:pt x="377" y="823"/>
                      <a:pt x="383" y="823"/>
                    </a:cubicBezTo>
                    <a:cubicBezTo>
                      <a:pt x="481" y="823"/>
                      <a:pt x="670" y="603"/>
                      <a:pt x="670" y="517"/>
                    </a:cubicBezTo>
                    <a:cubicBezTo>
                      <a:pt x="670" y="395"/>
                      <a:pt x="487" y="243"/>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0"/>
              <p:cNvSpPr/>
              <p:nvPr/>
            </p:nvSpPr>
            <p:spPr>
              <a:xfrm>
                <a:off x="5956330" y="2526646"/>
                <a:ext cx="9910" cy="11765"/>
              </a:xfrm>
              <a:custGeom>
                <a:rect b="b" l="l" r="r" t="t"/>
                <a:pathLst>
                  <a:path extrusionOk="0" h="831" w="700">
                    <a:moveTo>
                      <a:pt x="338" y="0"/>
                    </a:moveTo>
                    <a:cubicBezTo>
                      <a:pt x="326" y="0"/>
                      <a:pt x="314" y="3"/>
                      <a:pt x="304" y="10"/>
                    </a:cubicBezTo>
                    <a:cubicBezTo>
                      <a:pt x="183" y="71"/>
                      <a:pt x="31" y="223"/>
                      <a:pt x="0" y="375"/>
                    </a:cubicBezTo>
                    <a:cubicBezTo>
                      <a:pt x="0" y="496"/>
                      <a:pt x="183" y="618"/>
                      <a:pt x="396" y="831"/>
                    </a:cubicBezTo>
                    <a:cubicBezTo>
                      <a:pt x="548" y="557"/>
                      <a:pt x="700" y="466"/>
                      <a:pt x="639" y="314"/>
                    </a:cubicBezTo>
                    <a:cubicBezTo>
                      <a:pt x="612" y="205"/>
                      <a:pt x="439"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0"/>
              <p:cNvSpPr/>
              <p:nvPr/>
            </p:nvSpPr>
            <p:spPr>
              <a:xfrm>
                <a:off x="5987745" y="2533102"/>
                <a:ext cx="9471" cy="11340"/>
              </a:xfrm>
              <a:custGeom>
                <a:rect b="b" l="l" r="r" t="t"/>
                <a:pathLst>
                  <a:path extrusionOk="0" h="801" w="669">
                    <a:moveTo>
                      <a:pt x="398" y="0"/>
                    </a:moveTo>
                    <a:cubicBezTo>
                      <a:pt x="386" y="0"/>
                      <a:pt x="375" y="3"/>
                      <a:pt x="365" y="10"/>
                    </a:cubicBezTo>
                    <a:cubicBezTo>
                      <a:pt x="213" y="40"/>
                      <a:pt x="61" y="192"/>
                      <a:pt x="31" y="344"/>
                    </a:cubicBezTo>
                    <a:cubicBezTo>
                      <a:pt x="0" y="405"/>
                      <a:pt x="183" y="557"/>
                      <a:pt x="365" y="800"/>
                    </a:cubicBezTo>
                    <a:cubicBezTo>
                      <a:pt x="517" y="557"/>
                      <a:pt x="669" y="405"/>
                      <a:pt x="669" y="314"/>
                    </a:cubicBezTo>
                    <a:cubicBezTo>
                      <a:pt x="669" y="205"/>
                      <a:pt x="500" y="0"/>
                      <a:pt x="3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0"/>
              <p:cNvSpPr/>
              <p:nvPr/>
            </p:nvSpPr>
            <p:spPr>
              <a:xfrm>
                <a:off x="6018722" y="2536245"/>
                <a:ext cx="10349" cy="11340"/>
              </a:xfrm>
              <a:custGeom>
                <a:rect b="b" l="l" r="r" t="t"/>
                <a:pathLst>
                  <a:path extrusionOk="0" h="801" w="731">
                    <a:moveTo>
                      <a:pt x="396" y="1"/>
                    </a:moveTo>
                    <a:cubicBezTo>
                      <a:pt x="183" y="244"/>
                      <a:pt x="1" y="396"/>
                      <a:pt x="92" y="457"/>
                    </a:cubicBezTo>
                    <a:cubicBezTo>
                      <a:pt x="122" y="609"/>
                      <a:pt x="274" y="761"/>
                      <a:pt x="426" y="791"/>
                    </a:cubicBezTo>
                    <a:cubicBezTo>
                      <a:pt x="433" y="797"/>
                      <a:pt x="442" y="801"/>
                      <a:pt x="452" y="801"/>
                    </a:cubicBezTo>
                    <a:cubicBezTo>
                      <a:pt x="537" y="801"/>
                      <a:pt x="730" y="595"/>
                      <a:pt x="730" y="487"/>
                    </a:cubicBezTo>
                    <a:cubicBezTo>
                      <a:pt x="730" y="396"/>
                      <a:pt x="548" y="244"/>
                      <a:pt x="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0"/>
              <p:cNvSpPr/>
              <p:nvPr/>
            </p:nvSpPr>
            <p:spPr>
              <a:xfrm>
                <a:off x="6211519" y="2540124"/>
                <a:ext cx="9471" cy="11623"/>
              </a:xfrm>
              <a:custGeom>
                <a:rect b="b" l="l" r="r" t="t"/>
                <a:pathLst>
                  <a:path extrusionOk="0" h="821" w="669">
                    <a:moveTo>
                      <a:pt x="365" y="0"/>
                    </a:moveTo>
                    <a:cubicBezTo>
                      <a:pt x="243" y="122"/>
                      <a:pt x="61" y="183"/>
                      <a:pt x="30" y="335"/>
                    </a:cubicBezTo>
                    <a:cubicBezTo>
                      <a:pt x="0" y="456"/>
                      <a:pt x="182" y="608"/>
                      <a:pt x="334" y="821"/>
                    </a:cubicBezTo>
                    <a:cubicBezTo>
                      <a:pt x="486" y="608"/>
                      <a:pt x="669" y="456"/>
                      <a:pt x="669" y="335"/>
                    </a:cubicBezTo>
                    <a:cubicBezTo>
                      <a:pt x="669" y="213"/>
                      <a:pt x="486" y="122"/>
                      <a:pt x="3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0"/>
              <p:cNvSpPr/>
              <p:nvPr/>
            </p:nvSpPr>
            <p:spPr>
              <a:xfrm>
                <a:off x="6050576" y="2543083"/>
                <a:ext cx="11623" cy="9528"/>
              </a:xfrm>
              <a:custGeom>
                <a:rect b="b" l="l" r="r" t="t"/>
                <a:pathLst>
                  <a:path extrusionOk="0" h="673" w="821">
                    <a:moveTo>
                      <a:pt x="386" y="1"/>
                    </a:moveTo>
                    <a:cubicBezTo>
                      <a:pt x="379" y="1"/>
                      <a:pt x="372" y="2"/>
                      <a:pt x="365" y="4"/>
                    </a:cubicBezTo>
                    <a:cubicBezTo>
                      <a:pt x="213" y="34"/>
                      <a:pt x="61" y="186"/>
                      <a:pt x="30" y="369"/>
                    </a:cubicBezTo>
                    <a:cubicBezTo>
                      <a:pt x="0" y="429"/>
                      <a:pt x="213" y="673"/>
                      <a:pt x="334" y="673"/>
                    </a:cubicBezTo>
                    <a:cubicBezTo>
                      <a:pt x="456" y="673"/>
                      <a:pt x="608" y="460"/>
                      <a:pt x="821" y="308"/>
                    </a:cubicBezTo>
                    <a:cubicBezTo>
                      <a:pt x="624" y="167"/>
                      <a:pt x="479"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0"/>
              <p:cNvSpPr/>
              <p:nvPr/>
            </p:nvSpPr>
            <p:spPr>
              <a:xfrm>
                <a:off x="6242495" y="2546537"/>
                <a:ext cx="9910" cy="11241"/>
              </a:xfrm>
              <a:custGeom>
                <a:rect b="b" l="l" r="r" t="t"/>
                <a:pathLst>
                  <a:path extrusionOk="0" h="794" w="700">
                    <a:moveTo>
                      <a:pt x="410" y="0"/>
                    </a:moveTo>
                    <a:cubicBezTo>
                      <a:pt x="404" y="0"/>
                      <a:pt x="400" y="1"/>
                      <a:pt x="396" y="3"/>
                    </a:cubicBezTo>
                    <a:cubicBezTo>
                      <a:pt x="244" y="34"/>
                      <a:pt x="92" y="185"/>
                      <a:pt x="31" y="337"/>
                    </a:cubicBezTo>
                    <a:cubicBezTo>
                      <a:pt x="1" y="429"/>
                      <a:pt x="183" y="581"/>
                      <a:pt x="396" y="793"/>
                    </a:cubicBezTo>
                    <a:cubicBezTo>
                      <a:pt x="548" y="581"/>
                      <a:pt x="700" y="429"/>
                      <a:pt x="700" y="307"/>
                    </a:cubicBezTo>
                    <a:cubicBezTo>
                      <a:pt x="700" y="193"/>
                      <a:pt x="487"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0"/>
              <p:cNvSpPr/>
              <p:nvPr/>
            </p:nvSpPr>
            <p:spPr>
              <a:xfrm>
                <a:off x="5282008" y="1990162"/>
                <a:ext cx="10774" cy="8622"/>
              </a:xfrm>
              <a:custGeom>
                <a:rect b="b" l="l" r="r" t="t"/>
                <a:pathLst>
                  <a:path extrusionOk="0" h="609" w="761">
                    <a:moveTo>
                      <a:pt x="304" y="1"/>
                    </a:moveTo>
                    <a:cubicBezTo>
                      <a:pt x="183" y="1"/>
                      <a:pt x="0" y="213"/>
                      <a:pt x="0" y="274"/>
                    </a:cubicBezTo>
                    <a:cubicBezTo>
                      <a:pt x="0" y="426"/>
                      <a:pt x="152" y="578"/>
                      <a:pt x="244" y="609"/>
                    </a:cubicBezTo>
                    <a:cubicBezTo>
                      <a:pt x="365" y="609"/>
                      <a:pt x="517" y="457"/>
                      <a:pt x="760" y="305"/>
                    </a:cubicBezTo>
                    <a:cubicBezTo>
                      <a:pt x="517" y="153"/>
                      <a:pt x="395"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0"/>
              <p:cNvSpPr/>
              <p:nvPr/>
            </p:nvSpPr>
            <p:spPr>
              <a:xfrm>
                <a:off x="5202400" y="1526702"/>
                <a:ext cx="9047" cy="10774"/>
              </a:xfrm>
              <a:custGeom>
                <a:rect b="b" l="l" r="r" t="t"/>
                <a:pathLst>
                  <a:path extrusionOk="0" h="761" w="639">
                    <a:moveTo>
                      <a:pt x="365" y="1"/>
                    </a:moveTo>
                    <a:cubicBezTo>
                      <a:pt x="213" y="31"/>
                      <a:pt x="31" y="183"/>
                      <a:pt x="31" y="305"/>
                    </a:cubicBezTo>
                    <a:cubicBezTo>
                      <a:pt x="0" y="396"/>
                      <a:pt x="183" y="517"/>
                      <a:pt x="334" y="760"/>
                    </a:cubicBezTo>
                    <a:cubicBezTo>
                      <a:pt x="486" y="517"/>
                      <a:pt x="608" y="365"/>
                      <a:pt x="638" y="244"/>
                    </a:cubicBezTo>
                    <a:cubicBezTo>
                      <a:pt x="638" y="183"/>
                      <a:pt x="456" y="1"/>
                      <a:pt x="3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0"/>
              <p:cNvSpPr/>
              <p:nvPr/>
            </p:nvSpPr>
            <p:spPr>
              <a:xfrm>
                <a:off x="5235529" y="1886019"/>
                <a:ext cx="8622" cy="10774"/>
              </a:xfrm>
              <a:custGeom>
                <a:rect b="b" l="l" r="r" t="t"/>
                <a:pathLst>
                  <a:path extrusionOk="0" h="761" w="609">
                    <a:moveTo>
                      <a:pt x="274" y="1"/>
                    </a:moveTo>
                    <a:cubicBezTo>
                      <a:pt x="183" y="1"/>
                      <a:pt x="1" y="183"/>
                      <a:pt x="1" y="305"/>
                    </a:cubicBezTo>
                    <a:cubicBezTo>
                      <a:pt x="1" y="426"/>
                      <a:pt x="153" y="518"/>
                      <a:pt x="305" y="761"/>
                    </a:cubicBezTo>
                    <a:cubicBezTo>
                      <a:pt x="426" y="518"/>
                      <a:pt x="609" y="366"/>
                      <a:pt x="609" y="305"/>
                    </a:cubicBezTo>
                    <a:cubicBezTo>
                      <a:pt x="578" y="153"/>
                      <a:pt x="396" y="3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0"/>
              <p:cNvSpPr/>
              <p:nvPr/>
            </p:nvSpPr>
            <p:spPr>
              <a:xfrm>
                <a:off x="5199385" y="1716483"/>
                <a:ext cx="8622" cy="10760"/>
              </a:xfrm>
              <a:custGeom>
                <a:rect b="b" l="l" r="r" t="t"/>
                <a:pathLst>
                  <a:path extrusionOk="0" h="760" w="609">
                    <a:moveTo>
                      <a:pt x="304" y="0"/>
                    </a:moveTo>
                    <a:cubicBezTo>
                      <a:pt x="152" y="213"/>
                      <a:pt x="0" y="395"/>
                      <a:pt x="0" y="486"/>
                    </a:cubicBezTo>
                    <a:cubicBezTo>
                      <a:pt x="61" y="608"/>
                      <a:pt x="244" y="730"/>
                      <a:pt x="335" y="760"/>
                    </a:cubicBezTo>
                    <a:cubicBezTo>
                      <a:pt x="426" y="760"/>
                      <a:pt x="608" y="578"/>
                      <a:pt x="608" y="456"/>
                    </a:cubicBezTo>
                    <a:cubicBezTo>
                      <a:pt x="608" y="334"/>
                      <a:pt x="456" y="243"/>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0"/>
              <p:cNvSpPr/>
              <p:nvPr/>
            </p:nvSpPr>
            <p:spPr>
              <a:xfrm>
                <a:off x="5351720" y="2131737"/>
                <a:ext cx="10774" cy="8679"/>
              </a:xfrm>
              <a:custGeom>
                <a:rect b="b" l="l" r="r" t="t"/>
                <a:pathLst>
                  <a:path extrusionOk="0" h="613" w="761">
                    <a:moveTo>
                      <a:pt x="304" y="1"/>
                    </a:moveTo>
                    <a:cubicBezTo>
                      <a:pt x="183" y="1"/>
                      <a:pt x="0" y="183"/>
                      <a:pt x="0" y="274"/>
                    </a:cubicBezTo>
                    <a:cubicBezTo>
                      <a:pt x="0" y="396"/>
                      <a:pt x="152" y="578"/>
                      <a:pt x="274" y="609"/>
                    </a:cubicBezTo>
                    <a:cubicBezTo>
                      <a:pt x="285" y="611"/>
                      <a:pt x="295" y="613"/>
                      <a:pt x="306" y="613"/>
                    </a:cubicBezTo>
                    <a:cubicBezTo>
                      <a:pt x="423" y="613"/>
                      <a:pt x="566" y="474"/>
                      <a:pt x="760" y="335"/>
                    </a:cubicBezTo>
                    <a:cubicBezTo>
                      <a:pt x="548" y="183"/>
                      <a:pt x="426" y="3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0"/>
              <p:cNvSpPr/>
              <p:nvPr/>
            </p:nvSpPr>
            <p:spPr>
              <a:xfrm>
                <a:off x="5377968" y="2167895"/>
                <a:ext cx="9047" cy="10760"/>
              </a:xfrm>
              <a:custGeom>
                <a:rect b="b" l="l" r="r" t="t"/>
                <a:pathLst>
                  <a:path extrusionOk="0" h="760" w="639">
                    <a:moveTo>
                      <a:pt x="396" y="0"/>
                    </a:moveTo>
                    <a:cubicBezTo>
                      <a:pt x="274" y="0"/>
                      <a:pt x="92" y="152"/>
                      <a:pt x="31" y="274"/>
                    </a:cubicBezTo>
                    <a:cubicBezTo>
                      <a:pt x="1" y="365"/>
                      <a:pt x="153" y="517"/>
                      <a:pt x="305" y="760"/>
                    </a:cubicBezTo>
                    <a:cubicBezTo>
                      <a:pt x="457" y="517"/>
                      <a:pt x="608" y="426"/>
                      <a:pt x="639" y="304"/>
                    </a:cubicBezTo>
                    <a:cubicBezTo>
                      <a:pt x="639" y="182"/>
                      <a:pt x="457" y="0"/>
                      <a:pt x="3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0"/>
              <p:cNvSpPr/>
              <p:nvPr/>
            </p:nvSpPr>
            <p:spPr>
              <a:xfrm>
                <a:off x="5485550" y="2284071"/>
                <a:ext cx="10774" cy="8622"/>
              </a:xfrm>
              <a:custGeom>
                <a:rect b="b" l="l" r="r" t="t"/>
                <a:pathLst>
                  <a:path extrusionOk="0" h="609" w="761">
                    <a:moveTo>
                      <a:pt x="304" y="1"/>
                    </a:moveTo>
                    <a:cubicBezTo>
                      <a:pt x="213" y="1"/>
                      <a:pt x="1" y="183"/>
                      <a:pt x="1" y="274"/>
                    </a:cubicBezTo>
                    <a:cubicBezTo>
                      <a:pt x="1" y="426"/>
                      <a:pt x="152" y="578"/>
                      <a:pt x="274" y="609"/>
                    </a:cubicBezTo>
                    <a:cubicBezTo>
                      <a:pt x="396" y="609"/>
                      <a:pt x="548" y="457"/>
                      <a:pt x="760" y="305"/>
                    </a:cubicBezTo>
                    <a:cubicBezTo>
                      <a:pt x="578" y="153"/>
                      <a:pt x="426"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0"/>
              <p:cNvSpPr/>
              <p:nvPr/>
            </p:nvSpPr>
            <p:spPr>
              <a:xfrm>
                <a:off x="5863372" y="2508269"/>
                <a:ext cx="8622" cy="10774"/>
              </a:xfrm>
              <a:custGeom>
                <a:rect b="b" l="l" r="r" t="t"/>
                <a:pathLst>
                  <a:path extrusionOk="0" h="761" w="609">
                    <a:moveTo>
                      <a:pt x="305" y="1"/>
                    </a:moveTo>
                    <a:cubicBezTo>
                      <a:pt x="153" y="244"/>
                      <a:pt x="1" y="335"/>
                      <a:pt x="1" y="457"/>
                    </a:cubicBezTo>
                    <a:cubicBezTo>
                      <a:pt x="1" y="578"/>
                      <a:pt x="183" y="761"/>
                      <a:pt x="275" y="761"/>
                    </a:cubicBezTo>
                    <a:cubicBezTo>
                      <a:pt x="426" y="730"/>
                      <a:pt x="609" y="578"/>
                      <a:pt x="609" y="457"/>
                    </a:cubicBezTo>
                    <a:cubicBezTo>
                      <a:pt x="609" y="335"/>
                      <a:pt x="457" y="244"/>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0"/>
              <p:cNvSpPr/>
              <p:nvPr/>
            </p:nvSpPr>
            <p:spPr>
              <a:xfrm>
                <a:off x="5196369" y="1557692"/>
                <a:ext cx="10774" cy="8608"/>
              </a:xfrm>
              <a:custGeom>
                <a:rect b="b" l="l" r="r" t="t"/>
                <a:pathLst>
                  <a:path extrusionOk="0" h="608" w="761">
                    <a:moveTo>
                      <a:pt x="305" y="0"/>
                    </a:moveTo>
                    <a:cubicBezTo>
                      <a:pt x="183" y="0"/>
                      <a:pt x="1" y="182"/>
                      <a:pt x="1" y="274"/>
                    </a:cubicBezTo>
                    <a:cubicBezTo>
                      <a:pt x="1" y="426"/>
                      <a:pt x="153" y="578"/>
                      <a:pt x="274" y="608"/>
                    </a:cubicBezTo>
                    <a:cubicBezTo>
                      <a:pt x="365" y="608"/>
                      <a:pt x="517" y="456"/>
                      <a:pt x="760" y="304"/>
                    </a:cubicBezTo>
                    <a:cubicBezTo>
                      <a:pt x="578" y="152"/>
                      <a:pt x="457"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0"/>
              <p:cNvSpPr/>
              <p:nvPr/>
            </p:nvSpPr>
            <p:spPr>
              <a:xfrm>
                <a:off x="5568598" y="2363254"/>
                <a:ext cx="9910" cy="8622"/>
              </a:xfrm>
              <a:custGeom>
                <a:rect b="b" l="l" r="r" t="t"/>
                <a:pathLst>
                  <a:path extrusionOk="0" h="609" w="700">
                    <a:moveTo>
                      <a:pt x="305" y="1"/>
                    </a:moveTo>
                    <a:cubicBezTo>
                      <a:pt x="183" y="1"/>
                      <a:pt x="1" y="183"/>
                      <a:pt x="1" y="244"/>
                    </a:cubicBezTo>
                    <a:cubicBezTo>
                      <a:pt x="1" y="396"/>
                      <a:pt x="153" y="548"/>
                      <a:pt x="244" y="609"/>
                    </a:cubicBezTo>
                    <a:cubicBezTo>
                      <a:pt x="335" y="609"/>
                      <a:pt x="487" y="457"/>
                      <a:pt x="700" y="274"/>
                    </a:cubicBezTo>
                    <a:cubicBezTo>
                      <a:pt x="487" y="153"/>
                      <a:pt x="366" y="1"/>
                      <a:pt x="3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0"/>
              <p:cNvSpPr/>
              <p:nvPr/>
            </p:nvSpPr>
            <p:spPr>
              <a:xfrm>
                <a:off x="5713628" y="2452701"/>
                <a:ext cx="10774" cy="8679"/>
              </a:xfrm>
              <a:custGeom>
                <a:rect b="b" l="l" r="r" t="t"/>
                <a:pathLst>
                  <a:path extrusionOk="0" h="613" w="761">
                    <a:moveTo>
                      <a:pt x="343" y="1"/>
                    </a:moveTo>
                    <a:cubicBezTo>
                      <a:pt x="330" y="1"/>
                      <a:pt x="317" y="2"/>
                      <a:pt x="304" y="5"/>
                    </a:cubicBezTo>
                    <a:cubicBezTo>
                      <a:pt x="213" y="5"/>
                      <a:pt x="0" y="218"/>
                      <a:pt x="0" y="278"/>
                    </a:cubicBezTo>
                    <a:cubicBezTo>
                      <a:pt x="0" y="430"/>
                      <a:pt x="152" y="582"/>
                      <a:pt x="274" y="613"/>
                    </a:cubicBezTo>
                    <a:cubicBezTo>
                      <a:pt x="395" y="613"/>
                      <a:pt x="547" y="461"/>
                      <a:pt x="760" y="309"/>
                    </a:cubicBezTo>
                    <a:cubicBezTo>
                      <a:pt x="594" y="142"/>
                      <a:pt x="478" y="1"/>
                      <a:pt x="3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0"/>
              <p:cNvSpPr/>
              <p:nvPr/>
            </p:nvSpPr>
            <p:spPr>
              <a:xfrm>
                <a:off x="6111680" y="2553036"/>
                <a:ext cx="9471" cy="10760"/>
              </a:xfrm>
              <a:custGeom>
                <a:rect b="b" l="l" r="r" t="t"/>
                <a:pathLst>
                  <a:path extrusionOk="0" h="760" w="669">
                    <a:moveTo>
                      <a:pt x="304" y="0"/>
                    </a:moveTo>
                    <a:cubicBezTo>
                      <a:pt x="152" y="213"/>
                      <a:pt x="0" y="365"/>
                      <a:pt x="61" y="486"/>
                    </a:cubicBezTo>
                    <a:cubicBezTo>
                      <a:pt x="61" y="608"/>
                      <a:pt x="274" y="760"/>
                      <a:pt x="395" y="760"/>
                    </a:cubicBezTo>
                    <a:cubicBezTo>
                      <a:pt x="456" y="760"/>
                      <a:pt x="669" y="578"/>
                      <a:pt x="669" y="456"/>
                    </a:cubicBezTo>
                    <a:cubicBezTo>
                      <a:pt x="608" y="304"/>
                      <a:pt x="456" y="182"/>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0"/>
              <p:cNvSpPr/>
              <p:nvPr/>
            </p:nvSpPr>
            <p:spPr>
              <a:xfrm>
                <a:off x="5626262" y="2404948"/>
                <a:ext cx="9910" cy="8240"/>
              </a:xfrm>
              <a:custGeom>
                <a:rect b="b" l="l" r="r" t="t"/>
                <a:pathLst>
                  <a:path extrusionOk="0" h="582" w="700">
                    <a:moveTo>
                      <a:pt x="320" y="1"/>
                    </a:moveTo>
                    <a:cubicBezTo>
                      <a:pt x="314" y="1"/>
                      <a:pt x="309" y="2"/>
                      <a:pt x="305" y="4"/>
                    </a:cubicBezTo>
                    <a:cubicBezTo>
                      <a:pt x="183" y="34"/>
                      <a:pt x="92" y="247"/>
                      <a:pt x="1" y="338"/>
                    </a:cubicBezTo>
                    <a:cubicBezTo>
                      <a:pt x="92" y="430"/>
                      <a:pt x="214" y="581"/>
                      <a:pt x="335" y="581"/>
                    </a:cubicBezTo>
                    <a:cubicBezTo>
                      <a:pt x="396" y="581"/>
                      <a:pt x="518" y="430"/>
                      <a:pt x="700" y="278"/>
                    </a:cubicBezTo>
                    <a:cubicBezTo>
                      <a:pt x="531" y="165"/>
                      <a:pt x="389" y="1"/>
                      <a:pt x="3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0"/>
              <p:cNvSpPr/>
              <p:nvPr/>
            </p:nvSpPr>
            <p:spPr>
              <a:xfrm>
                <a:off x="5831531" y="2506118"/>
                <a:ext cx="10349" cy="8679"/>
              </a:xfrm>
              <a:custGeom>
                <a:rect b="b" l="l" r="r" t="t"/>
                <a:pathLst>
                  <a:path extrusionOk="0" h="613" w="731">
                    <a:moveTo>
                      <a:pt x="335" y="1"/>
                    </a:moveTo>
                    <a:cubicBezTo>
                      <a:pt x="244" y="31"/>
                      <a:pt x="122" y="183"/>
                      <a:pt x="1" y="274"/>
                    </a:cubicBezTo>
                    <a:cubicBezTo>
                      <a:pt x="122" y="396"/>
                      <a:pt x="183" y="578"/>
                      <a:pt x="305" y="609"/>
                    </a:cubicBezTo>
                    <a:cubicBezTo>
                      <a:pt x="311" y="611"/>
                      <a:pt x="319" y="612"/>
                      <a:pt x="326" y="612"/>
                    </a:cubicBezTo>
                    <a:cubicBezTo>
                      <a:pt x="419" y="612"/>
                      <a:pt x="561" y="448"/>
                      <a:pt x="730" y="335"/>
                    </a:cubicBezTo>
                    <a:cubicBezTo>
                      <a:pt x="578" y="183"/>
                      <a:pt x="457"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0"/>
              <p:cNvSpPr/>
              <p:nvPr/>
            </p:nvSpPr>
            <p:spPr>
              <a:xfrm>
                <a:off x="5214448" y="1817171"/>
                <a:ext cx="8622" cy="10774"/>
              </a:xfrm>
              <a:custGeom>
                <a:rect b="b" l="l" r="r" t="t"/>
                <a:pathLst>
                  <a:path extrusionOk="0" h="761" w="609">
                    <a:moveTo>
                      <a:pt x="304" y="1"/>
                    </a:moveTo>
                    <a:cubicBezTo>
                      <a:pt x="152" y="183"/>
                      <a:pt x="0" y="305"/>
                      <a:pt x="31" y="457"/>
                    </a:cubicBezTo>
                    <a:cubicBezTo>
                      <a:pt x="31" y="517"/>
                      <a:pt x="243" y="639"/>
                      <a:pt x="304" y="761"/>
                    </a:cubicBezTo>
                    <a:cubicBezTo>
                      <a:pt x="426" y="639"/>
                      <a:pt x="578" y="517"/>
                      <a:pt x="608" y="426"/>
                    </a:cubicBezTo>
                    <a:cubicBezTo>
                      <a:pt x="608" y="305"/>
                      <a:pt x="456" y="183"/>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0"/>
              <p:cNvSpPr/>
              <p:nvPr/>
            </p:nvSpPr>
            <p:spPr>
              <a:xfrm>
                <a:off x="5403352" y="2205271"/>
                <a:ext cx="10774" cy="8240"/>
              </a:xfrm>
              <a:custGeom>
                <a:rect b="b" l="l" r="r" t="t"/>
                <a:pathLst>
                  <a:path extrusionOk="0" h="582" w="761">
                    <a:moveTo>
                      <a:pt x="344" y="1"/>
                    </a:moveTo>
                    <a:cubicBezTo>
                      <a:pt x="331" y="1"/>
                      <a:pt x="318" y="2"/>
                      <a:pt x="305" y="4"/>
                    </a:cubicBezTo>
                    <a:cubicBezTo>
                      <a:pt x="244" y="4"/>
                      <a:pt x="123" y="217"/>
                      <a:pt x="1" y="278"/>
                    </a:cubicBezTo>
                    <a:cubicBezTo>
                      <a:pt x="123" y="400"/>
                      <a:pt x="244" y="552"/>
                      <a:pt x="335" y="582"/>
                    </a:cubicBezTo>
                    <a:cubicBezTo>
                      <a:pt x="457" y="582"/>
                      <a:pt x="578" y="430"/>
                      <a:pt x="761" y="278"/>
                    </a:cubicBezTo>
                    <a:cubicBezTo>
                      <a:pt x="594" y="139"/>
                      <a:pt x="479" y="1"/>
                      <a:pt x="3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0"/>
              <p:cNvSpPr/>
              <p:nvPr/>
            </p:nvSpPr>
            <p:spPr>
              <a:xfrm>
                <a:off x="5190352" y="1589094"/>
                <a:ext cx="10335" cy="8254"/>
              </a:xfrm>
              <a:custGeom>
                <a:rect b="b" l="l" r="r" t="t"/>
                <a:pathLst>
                  <a:path extrusionOk="0" h="583" w="730">
                    <a:moveTo>
                      <a:pt x="334" y="1"/>
                    </a:moveTo>
                    <a:cubicBezTo>
                      <a:pt x="243" y="1"/>
                      <a:pt x="122" y="183"/>
                      <a:pt x="0" y="275"/>
                    </a:cubicBezTo>
                    <a:cubicBezTo>
                      <a:pt x="61" y="366"/>
                      <a:pt x="182" y="518"/>
                      <a:pt x="304" y="578"/>
                    </a:cubicBezTo>
                    <a:cubicBezTo>
                      <a:pt x="312" y="581"/>
                      <a:pt x="320" y="582"/>
                      <a:pt x="329" y="582"/>
                    </a:cubicBezTo>
                    <a:cubicBezTo>
                      <a:pt x="422" y="582"/>
                      <a:pt x="563" y="444"/>
                      <a:pt x="730" y="305"/>
                    </a:cubicBezTo>
                    <a:cubicBezTo>
                      <a:pt x="578" y="183"/>
                      <a:pt x="456"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0"/>
              <p:cNvSpPr/>
              <p:nvPr/>
            </p:nvSpPr>
            <p:spPr>
              <a:xfrm>
                <a:off x="5324183" y="2095111"/>
                <a:ext cx="10335" cy="8240"/>
              </a:xfrm>
              <a:custGeom>
                <a:rect b="b" l="l" r="r" t="t"/>
                <a:pathLst>
                  <a:path extrusionOk="0" h="582" w="730">
                    <a:moveTo>
                      <a:pt x="408" y="0"/>
                    </a:moveTo>
                    <a:cubicBezTo>
                      <a:pt x="338" y="0"/>
                      <a:pt x="194" y="139"/>
                      <a:pt x="0" y="278"/>
                    </a:cubicBezTo>
                    <a:cubicBezTo>
                      <a:pt x="213" y="399"/>
                      <a:pt x="304" y="551"/>
                      <a:pt x="395" y="582"/>
                    </a:cubicBezTo>
                    <a:cubicBezTo>
                      <a:pt x="486" y="582"/>
                      <a:pt x="608" y="399"/>
                      <a:pt x="730" y="308"/>
                    </a:cubicBezTo>
                    <a:cubicBezTo>
                      <a:pt x="669" y="187"/>
                      <a:pt x="547" y="35"/>
                      <a:pt x="426" y="4"/>
                    </a:cubicBezTo>
                    <a:cubicBezTo>
                      <a:pt x="420" y="2"/>
                      <a:pt x="414" y="0"/>
                      <a:pt x="4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0"/>
              <p:cNvSpPr/>
              <p:nvPr/>
            </p:nvSpPr>
            <p:spPr>
              <a:xfrm>
                <a:off x="6143520" y="2559916"/>
                <a:ext cx="10349" cy="8183"/>
              </a:xfrm>
              <a:custGeom>
                <a:rect b="b" l="l" r="r" t="t"/>
                <a:pathLst>
                  <a:path extrusionOk="0" h="578" w="731">
                    <a:moveTo>
                      <a:pt x="305" y="0"/>
                    </a:moveTo>
                    <a:cubicBezTo>
                      <a:pt x="183" y="31"/>
                      <a:pt x="122" y="244"/>
                      <a:pt x="1" y="335"/>
                    </a:cubicBezTo>
                    <a:cubicBezTo>
                      <a:pt x="122" y="426"/>
                      <a:pt x="244" y="578"/>
                      <a:pt x="335" y="578"/>
                    </a:cubicBezTo>
                    <a:cubicBezTo>
                      <a:pt x="426" y="578"/>
                      <a:pt x="548" y="426"/>
                      <a:pt x="730" y="274"/>
                    </a:cubicBezTo>
                    <a:cubicBezTo>
                      <a:pt x="548" y="152"/>
                      <a:pt x="396"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0"/>
              <p:cNvSpPr/>
              <p:nvPr/>
            </p:nvSpPr>
            <p:spPr>
              <a:xfrm>
                <a:off x="5538910" y="2358087"/>
                <a:ext cx="6895" cy="8197"/>
              </a:xfrm>
              <a:custGeom>
                <a:rect b="b" l="l" r="r" t="t"/>
                <a:pathLst>
                  <a:path extrusionOk="0" h="579" w="487">
                    <a:moveTo>
                      <a:pt x="274" y="1"/>
                    </a:moveTo>
                    <a:cubicBezTo>
                      <a:pt x="183" y="1"/>
                      <a:pt x="31" y="153"/>
                      <a:pt x="31" y="244"/>
                    </a:cubicBezTo>
                    <a:cubicBezTo>
                      <a:pt x="1" y="305"/>
                      <a:pt x="122" y="426"/>
                      <a:pt x="244" y="578"/>
                    </a:cubicBezTo>
                    <a:cubicBezTo>
                      <a:pt x="335" y="426"/>
                      <a:pt x="457" y="305"/>
                      <a:pt x="487" y="244"/>
                    </a:cubicBezTo>
                    <a:cubicBezTo>
                      <a:pt x="457" y="153"/>
                      <a:pt x="335"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0"/>
              <p:cNvSpPr/>
              <p:nvPr/>
            </p:nvSpPr>
            <p:spPr>
              <a:xfrm>
                <a:off x="5181745" y="1652987"/>
                <a:ext cx="7758" cy="5847"/>
              </a:xfrm>
              <a:custGeom>
                <a:rect b="b" l="l" r="r" t="t"/>
                <a:pathLst>
                  <a:path extrusionOk="0" h="413" w="548">
                    <a:moveTo>
                      <a:pt x="231" y="1"/>
                    </a:moveTo>
                    <a:cubicBezTo>
                      <a:pt x="215" y="1"/>
                      <a:pt x="199" y="6"/>
                      <a:pt x="183" y="17"/>
                    </a:cubicBezTo>
                    <a:cubicBezTo>
                      <a:pt x="122" y="17"/>
                      <a:pt x="0" y="169"/>
                      <a:pt x="0" y="230"/>
                    </a:cubicBezTo>
                    <a:cubicBezTo>
                      <a:pt x="0" y="321"/>
                      <a:pt x="152" y="412"/>
                      <a:pt x="243" y="412"/>
                    </a:cubicBezTo>
                    <a:cubicBezTo>
                      <a:pt x="304" y="412"/>
                      <a:pt x="395" y="321"/>
                      <a:pt x="547" y="199"/>
                    </a:cubicBezTo>
                    <a:cubicBezTo>
                      <a:pt x="374" y="100"/>
                      <a:pt x="301" y="1"/>
                      <a:pt x="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0"/>
              <p:cNvSpPr/>
              <p:nvPr/>
            </p:nvSpPr>
            <p:spPr>
              <a:xfrm>
                <a:off x="5211008" y="1851163"/>
                <a:ext cx="6456" cy="7758"/>
              </a:xfrm>
              <a:custGeom>
                <a:rect b="b" l="l" r="r" t="t"/>
                <a:pathLst>
                  <a:path extrusionOk="0" h="548" w="456">
                    <a:moveTo>
                      <a:pt x="213" y="1"/>
                    </a:moveTo>
                    <a:cubicBezTo>
                      <a:pt x="122" y="1"/>
                      <a:pt x="0" y="153"/>
                      <a:pt x="0" y="214"/>
                    </a:cubicBezTo>
                    <a:cubicBezTo>
                      <a:pt x="0" y="335"/>
                      <a:pt x="91" y="396"/>
                      <a:pt x="213" y="548"/>
                    </a:cubicBezTo>
                    <a:cubicBezTo>
                      <a:pt x="334" y="396"/>
                      <a:pt x="456" y="305"/>
                      <a:pt x="456" y="214"/>
                    </a:cubicBezTo>
                    <a:cubicBezTo>
                      <a:pt x="456" y="92"/>
                      <a:pt x="304"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0"/>
              <p:cNvSpPr/>
              <p:nvPr/>
            </p:nvSpPr>
            <p:spPr>
              <a:xfrm>
                <a:off x="5455423" y="2277615"/>
                <a:ext cx="6470" cy="7334"/>
              </a:xfrm>
              <a:custGeom>
                <a:rect b="b" l="l" r="r" t="t"/>
                <a:pathLst>
                  <a:path extrusionOk="0" h="518" w="457">
                    <a:moveTo>
                      <a:pt x="244" y="1"/>
                    </a:moveTo>
                    <a:cubicBezTo>
                      <a:pt x="122" y="153"/>
                      <a:pt x="1" y="244"/>
                      <a:pt x="62" y="274"/>
                    </a:cubicBezTo>
                    <a:cubicBezTo>
                      <a:pt x="62" y="366"/>
                      <a:pt x="214" y="457"/>
                      <a:pt x="274" y="518"/>
                    </a:cubicBezTo>
                    <a:cubicBezTo>
                      <a:pt x="366" y="457"/>
                      <a:pt x="457" y="366"/>
                      <a:pt x="457" y="305"/>
                    </a:cubicBezTo>
                    <a:cubicBezTo>
                      <a:pt x="457" y="214"/>
                      <a:pt x="335" y="153"/>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0"/>
              <p:cNvSpPr/>
              <p:nvPr/>
            </p:nvSpPr>
            <p:spPr>
              <a:xfrm>
                <a:off x="5596149" y="2398549"/>
                <a:ext cx="6470" cy="8183"/>
              </a:xfrm>
              <a:custGeom>
                <a:rect b="b" l="l" r="r" t="t"/>
                <a:pathLst>
                  <a:path extrusionOk="0" h="578" w="457">
                    <a:moveTo>
                      <a:pt x="213" y="0"/>
                    </a:moveTo>
                    <a:cubicBezTo>
                      <a:pt x="91" y="152"/>
                      <a:pt x="0" y="243"/>
                      <a:pt x="0" y="304"/>
                    </a:cubicBezTo>
                    <a:cubicBezTo>
                      <a:pt x="0" y="426"/>
                      <a:pt x="91" y="486"/>
                      <a:pt x="183" y="578"/>
                    </a:cubicBezTo>
                    <a:cubicBezTo>
                      <a:pt x="243" y="486"/>
                      <a:pt x="395" y="426"/>
                      <a:pt x="395" y="334"/>
                    </a:cubicBezTo>
                    <a:cubicBezTo>
                      <a:pt x="456" y="274"/>
                      <a:pt x="335" y="152"/>
                      <a:pt x="2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0"/>
              <p:cNvSpPr/>
              <p:nvPr/>
            </p:nvSpPr>
            <p:spPr>
              <a:xfrm>
                <a:off x="5230800" y="1918723"/>
                <a:ext cx="6031" cy="7772"/>
              </a:xfrm>
              <a:custGeom>
                <a:rect b="b" l="l" r="r" t="t"/>
                <a:pathLst>
                  <a:path extrusionOk="0" h="549" w="426">
                    <a:moveTo>
                      <a:pt x="183" y="1"/>
                    </a:moveTo>
                    <a:cubicBezTo>
                      <a:pt x="122" y="1"/>
                      <a:pt x="0" y="153"/>
                      <a:pt x="0" y="244"/>
                    </a:cubicBezTo>
                    <a:cubicBezTo>
                      <a:pt x="0" y="305"/>
                      <a:pt x="122" y="396"/>
                      <a:pt x="213" y="548"/>
                    </a:cubicBezTo>
                    <a:cubicBezTo>
                      <a:pt x="304" y="335"/>
                      <a:pt x="426" y="275"/>
                      <a:pt x="426" y="183"/>
                    </a:cubicBezTo>
                    <a:cubicBezTo>
                      <a:pt x="426" y="123"/>
                      <a:pt x="274" y="1"/>
                      <a:pt x="1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0"/>
              <p:cNvSpPr/>
              <p:nvPr/>
            </p:nvSpPr>
            <p:spPr>
              <a:xfrm>
                <a:off x="6175360" y="2567434"/>
                <a:ext cx="8197" cy="5833"/>
              </a:xfrm>
              <a:custGeom>
                <a:rect b="b" l="l" r="r" t="t"/>
                <a:pathLst>
                  <a:path extrusionOk="0" h="412" w="579">
                    <a:moveTo>
                      <a:pt x="314" y="0"/>
                    </a:moveTo>
                    <a:cubicBezTo>
                      <a:pt x="299" y="0"/>
                      <a:pt x="286" y="5"/>
                      <a:pt x="274" y="17"/>
                    </a:cubicBezTo>
                    <a:cubicBezTo>
                      <a:pt x="153" y="17"/>
                      <a:pt x="62" y="168"/>
                      <a:pt x="1" y="229"/>
                    </a:cubicBezTo>
                    <a:cubicBezTo>
                      <a:pt x="122" y="320"/>
                      <a:pt x="183" y="412"/>
                      <a:pt x="274" y="412"/>
                    </a:cubicBezTo>
                    <a:cubicBezTo>
                      <a:pt x="335" y="412"/>
                      <a:pt x="426" y="320"/>
                      <a:pt x="578" y="199"/>
                    </a:cubicBezTo>
                    <a:cubicBezTo>
                      <a:pt x="479" y="100"/>
                      <a:pt x="380"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0"/>
              <p:cNvSpPr/>
              <p:nvPr/>
            </p:nvSpPr>
            <p:spPr>
              <a:xfrm>
                <a:off x="6207215" y="2573196"/>
                <a:ext cx="7758" cy="6102"/>
              </a:xfrm>
              <a:custGeom>
                <a:rect b="b" l="l" r="r" t="t"/>
                <a:pathLst>
                  <a:path extrusionOk="0" h="431" w="548">
                    <a:moveTo>
                      <a:pt x="267" y="1"/>
                    </a:moveTo>
                    <a:cubicBezTo>
                      <a:pt x="259" y="1"/>
                      <a:pt x="251" y="2"/>
                      <a:pt x="243" y="5"/>
                    </a:cubicBezTo>
                    <a:cubicBezTo>
                      <a:pt x="152" y="5"/>
                      <a:pt x="61" y="126"/>
                      <a:pt x="0" y="217"/>
                    </a:cubicBezTo>
                    <a:cubicBezTo>
                      <a:pt x="61" y="278"/>
                      <a:pt x="152" y="430"/>
                      <a:pt x="213" y="430"/>
                    </a:cubicBezTo>
                    <a:cubicBezTo>
                      <a:pt x="304" y="430"/>
                      <a:pt x="395" y="309"/>
                      <a:pt x="547" y="248"/>
                    </a:cubicBezTo>
                    <a:cubicBezTo>
                      <a:pt x="409" y="137"/>
                      <a:pt x="346" y="1"/>
                      <a:pt x="2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0"/>
              <p:cNvSpPr/>
              <p:nvPr/>
            </p:nvSpPr>
            <p:spPr>
              <a:xfrm>
                <a:off x="5256185" y="1955688"/>
                <a:ext cx="7334" cy="6159"/>
              </a:xfrm>
              <a:custGeom>
                <a:rect b="b" l="l" r="r" t="t"/>
                <a:pathLst>
                  <a:path extrusionOk="0" h="435" w="518">
                    <a:moveTo>
                      <a:pt x="260" y="0"/>
                    </a:moveTo>
                    <a:cubicBezTo>
                      <a:pt x="254" y="0"/>
                      <a:pt x="249" y="1"/>
                      <a:pt x="244" y="4"/>
                    </a:cubicBezTo>
                    <a:cubicBezTo>
                      <a:pt x="153" y="65"/>
                      <a:pt x="61" y="156"/>
                      <a:pt x="1" y="247"/>
                    </a:cubicBezTo>
                    <a:cubicBezTo>
                      <a:pt x="61" y="308"/>
                      <a:pt x="153" y="430"/>
                      <a:pt x="213" y="430"/>
                    </a:cubicBezTo>
                    <a:cubicBezTo>
                      <a:pt x="223" y="433"/>
                      <a:pt x="233" y="434"/>
                      <a:pt x="242" y="434"/>
                    </a:cubicBezTo>
                    <a:cubicBezTo>
                      <a:pt x="319" y="434"/>
                      <a:pt x="382" y="329"/>
                      <a:pt x="517" y="247"/>
                    </a:cubicBezTo>
                    <a:cubicBezTo>
                      <a:pt x="379" y="136"/>
                      <a:pt x="31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0"/>
              <p:cNvSpPr/>
              <p:nvPr/>
            </p:nvSpPr>
            <p:spPr>
              <a:xfrm>
                <a:off x="5276841" y="2023064"/>
                <a:ext cx="7758" cy="5847"/>
              </a:xfrm>
              <a:custGeom>
                <a:rect b="b" l="l" r="r" t="t"/>
                <a:pathLst>
                  <a:path extrusionOk="0" h="413" w="548">
                    <a:moveTo>
                      <a:pt x="286" y="1"/>
                    </a:moveTo>
                    <a:cubicBezTo>
                      <a:pt x="278" y="1"/>
                      <a:pt x="274" y="6"/>
                      <a:pt x="274" y="17"/>
                    </a:cubicBezTo>
                    <a:cubicBezTo>
                      <a:pt x="153" y="47"/>
                      <a:pt x="92" y="169"/>
                      <a:pt x="1" y="230"/>
                    </a:cubicBezTo>
                    <a:cubicBezTo>
                      <a:pt x="92" y="321"/>
                      <a:pt x="153" y="412"/>
                      <a:pt x="244" y="412"/>
                    </a:cubicBezTo>
                    <a:cubicBezTo>
                      <a:pt x="305" y="412"/>
                      <a:pt x="396" y="321"/>
                      <a:pt x="548" y="199"/>
                    </a:cubicBezTo>
                    <a:cubicBezTo>
                      <a:pt x="424" y="100"/>
                      <a:pt x="320"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0"/>
              <p:cNvSpPr/>
              <p:nvPr/>
            </p:nvSpPr>
            <p:spPr>
              <a:xfrm>
                <a:off x="5196369" y="1750900"/>
                <a:ext cx="7334" cy="6527"/>
              </a:xfrm>
              <a:custGeom>
                <a:rect b="b" l="l" r="r" t="t"/>
                <a:pathLst>
                  <a:path extrusionOk="0" h="461" w="518">
                    <a:moveTo>
                      <a:pt x="274" y="1"/>
                    </a:moveTo>
                    <a:cubicBezTo>
                      <a:pt x="183" y="1"/>
                      <a:pt x="61" y="122"/>
                      <a:pt x="1" y="183"/>
                    </a:cubicBezTo>
                    <a:cubicBezTo>
                      <a:pt x="61" y="305"/>
                      <a:pt x="122" y="426"/>
                      <a:pt x="213" y="457"/>
                    </a:cubicBezTo>
                    <a:cubicBezTo>
                      <a:pt x="219" y="459"/>
                      <a:pt x="224" y="461"/>
                      <a:pt x="230" y="461"/>
                    </a:cubicBezTo>
                    <a:cubicBezTo>
                      <a:pt x="291" y="461"/>
                      <a:pt x="379" y="330"/>
                      <a:pt x="517" y="274"/>
                    </a:cubicBezTo>
                    <a:cubicBezTo>
                      <a:pt x="396" y="153"/>
                      <a:pt x="335" y="3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0"/>
              <p:cNvSpPr/>
              <p:nvPr/>
            </p:nvSpPr>
            <p:spPr>
              <a:xfrm>
                <a:off x="5512662" y="2321320"/>
                <a:ext cx="7334" cy="6229"/>
              </a:xfrm>
              <a:custGeom>
                <a:rect b="b" l="l" r="r" t="t"/>
                <a:pathLst>
                  <a:path extrusionOk="0" h="440" w="518">
                    <a:moveTo>
                      <a:pt x="281" y="0"/>
                    </a:moveTo>
                    <a:cubicBezTo>
                      <a:pt x="276" y="0"/>
                      <a:pt x="274" y="5"/>
                      <a:pt x="274" y="14"/>
                    </a:cubicBezTo>
                    <a:cubicBezTo>
                      <a:pt x="152" y="14"/>
                      <a:pt x="61" y="166"/>
                      <a:pt x="0" y="257"/>
                    </a:cubicBezTo>
                    <a:cubicBezTo>
                      <a:pt x="61" y="318"/>
                      <a:pt x="152" y="440"/>
                      <a:pt x="213" y="440"/>
                    </a:cubicBezTo>
                    <a:cubicBezTo>
                      <a:pt x="304" y="440"/>
                      <a:pt x="365" y="318"/>
                      <a:pt x="517" y="197"/>
                    </a:cubicBezTo>
                    <a:cubicBezTo>
                      <a:pt x="389" y="120"/>
                      <a:pt x="305" y="0"/>
                      <a:pt x="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0"/>
              <p:cNvSpPr/>
              <p:nvPr/>
            </p:nvSpPr>
            <p:spPr>
              <a:xfrm>
                <a:off x="5684364" y="2447166"/>
                <a:ext cx="7334" cy="6541"/>
              </a:xfrm>
              <a:custGeom>
                <a:rect b="b" l="l" r="r" t="t"/>
                <a:pathLst>
                  <a:path extrusionOk="0" h="462" w="518">
                    <a:moveTo>
                      <a:pt x="243" y="1"/>
                    </a:moveTo>
                    <a:cubicBezTo>
                      <a:pt x="122" y="1"/>
                      <a:pt x="61" y="92"/>
                      <a:pt x="0" y="183"/>
                    </a:cubicBezTo>
                    <a:cubicBezTo>
                      <a:pt x="61" y="305"/>
                      <a:pt x="92" y="396"/>
                      <a:pt x="213" y="457"/>
                    </a:cubicBezTo>
                    <a:cubicBezTo>
                      <a:pt x="216" y="460"/>
                      <a:pt x="221" y="461"/>
                      <a:pt x="226" y="461"/>
                    </a:cubicBezTo>
                    <a:cubicBezTo>
                      <a:pt x="269" y="461"/>
                      <a:pt x="381" y="353"/>
                      <a:pt x="517" y="244"/>
                    </a:cubicBezTo>
                    <a:cubicBezTo>
                      <a:pt x="365" y="183"/>
                      <a:pt x="304" y="31"/>
                      <a:pt x="2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0"/>
              <p:cNvSpPr/>
              <p:nvPr/>
            </p:nvSpPr>
            <p:spPr>
              <a:xfrm>
                <a:off x="5302225" y="2060539"/>
                <a:ext cx="7334" cy="6243"/>
              </a:xfrm>
              <a:custGeom>
                <a:rect b="b" l="l" r="r" t="t"/>
                <a:pathLst>
                  <a:path extrusionOk="0" h="441" w="518">
                    <a:moveTo>
                      <a:pt x="294" y="1"/>
                    </a:moveTo>
                    <a:cubicBezTo>
                      <a:pt x="286" y="1"/>
                      <a:pt x="279" y="5"/>
                      <a:pt x="274" y="15"/>
                    </a:cubicBezTo>
                    <a:cubicBezTo>
                      <a:pt x="153" y="15"/>
                      <a:pt x="92" y="166"/>
                      <a:pt x="1" y="258"/>
                    </a:cubicBezTo>
                    <a:cubicBezTo>
                      <a:pt x="92" y="318"/>
                      <a:pt x="153" y="440"/>
                      <a:pt x="244" y="440"/>
                    </a:cubicBezTo>
                    <a:cubicBezTo>
                      <a:pt x="305" y="440"/>
                      <a:pt x="396" y="318"/>
                      <a:pt x="518" y="197"/>
                    </a:cubicBezTo>
                    <a:cubicBezTo>
                      <a:pt x="415" y="120"/>
                      <a:pt x="335" y="1"/>
                      <a:pt x="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0"/>
              <p:cNvSpPr/>
              <p:nvPr/>
            </p:nvSpPr>
            <p:spPr>
              <a:xfrm>
                <a:off x="5429614" y="2243199"/>
                <a:ext cx="8183" cy="6470"/>
              </a:xfrm>
              <a:custGeom>
                <a:rect b="b" l="l" r="r" t="t"/>
                <a:pathLst>
                  <a:path extrusionOk="0" h="457" w="578">
                    <a:moveTo>
                      <a:pt x="243" y="0"/>
                    </a:moveTo>
                    <a:cubicBezTo>
                      <a:pt x="152" y="31"/>
                      <a:pt x="91" y="183"/>
                      <a:pt x="0" y="243"/>
                    </a:cubicBezTo>
                    <a:cubicBezTo>
                      <a:pt x="91" y="335"/>
                      <a:pt x="213" y="456"/>
                      <a:pt x="274" y="456"/>
                    </a:cubicBezTo>
                    <a:cubicBezTo>
                      <a:pt x="365" y="456"/>
                      <a:pt x="426" y="335"/>
                      <a:pt x="578" y="213"/>
                    </a:cubicBezTo>
                    <a:cubicBezTo>
                      <a:pt x="456" y="122"/>
                      <a:pt x="365" y="0"/>
                      <a:pt x="2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0"/>
              <p:cNvSpPr/>
              <p:nvPr/>
            </p:nvSpPr>
            <p:spPr>
              <a:xfrm>
                <a:off x="5186473" y="1621755"/>
                <a:ext cx="8183" cy="6088"/>
              </a:xfrm>
              <a:custGeom>
                <a:rect b="b" l="l" r="r" t="t"/>
                <a:pathLst>
                  <a:path extrusionOk="0" h="430" w="578">
                    <a:moveTo>
                      <a:pt x="292" y="0"/>
                    </a:moveTo>
                    <a:cubicBezTo>
                      <a:pt x="285" y="0"/>
                      <a:pt x="279" y="1"/>
                      <a:pt x="274" y="4"/>
                    </a:cubicBezTo>
                    <a:cubicBezTo>
                      <a:pt x="152" y="4"/>
                      <a:pt x="92" y="156"/>
                      <a:pt x="0" y="247"/>
                    </a:cubicBezTo>
                    <a:cubicBezTo>
                      <a:pt x="122" y="308"/>
                      <a:pt x="213" y="430"/>
                      <a:pt x="274" y="430"/>
                    </a:cubicBezTo>
                    <a:cubicBezTo>
                      <a:pt x="335" y="430"/>
                      <a:pt x="426" y="308"/>
                      <a:pt x="578" y="186"/>
                    </a:cubicBezTo>
                    <a:cubicBezTo>
                      <a:pt x="467" y="131"/>
                      <a:pt x="357" y="0"/>
                      <a:pt x="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0"/>
              <p:cNvSpPr/>
              <p:nvPr/>
            </p:nvSpPr>
            <p:spPr>
              <a:xfrm>
                <a:off x="5771291" y="2493645"/>
                <a:ext cx="6895" cy="7758"/>
              </a:xfrm>
              <a:custGeom>
                <a:rect b="b" l="l" r="r" t="t"/>
                <a:pathLst>
                  <a:path extrusionOk="0" h="548" w="487">
                    <a:moveTo>
                      <a:pt x="243" y="0"/>
                    </a:moveTo>
                    <a:cubicBezTo>
                      <a:pt x="122" y="152"/>
                      <a:pt x="0" y="274"/>
                      <a:pt x="91" y="304"/>
                    </a:cubicBezTo>
                    <a:cubicBezTo>
                      <a:pt x="122" y="426"/>
                      <a:pt x="274" y="456"/>
                      <a:pt x="335" y="548"/>
                    </a:cubicBezTo>
                    <a:cubicBezTo>
                      <a:pt x="395" y="456"/>
                      <a:pt x="487" y="335"/>
                      <a:pt x="487" y="274"/>
                    </a:cubicBezTo>
                    <a:cubicBezTo>
                      <a:pt x="456" y="213"/>
                      <a:pt x="335" y="122"/>
                      <a:pt x="2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0"/>
              <p:cNvSpPr/>
              <p:nvPr/>
            </p:nvSpPr>
            <p:spPr>
              <a:xfrm>
                <a:off x="5801404" y="2499676"/>
                <a:ext cx="6470" cy="8183"/>
              </a:xfrm>
              <a:custGeom>
                <a:rect b="b" l="l" r="r" t="t"/>
                <a:pathLst>
                  <a:path extrusionOk="0" h="578" w="457">
                    <a:moveTo>
                      <a:pt x="183" y="0"/>
                    </a:moveTo>
                    <a:cubicBezTo>
                      <a:pt x="123" y="152"/>
                      <a:pt x="1" y="304"/>
                      <a:pt x="31" y="334"/>
                    </a:cubicBezTo>
                    <a:cubicBezTo>
                      <a:pt x="92" y="456"/>
                      <a:pt x="244" y="486"/>
                      <a:pt x="305" y="578"/>
                    </a:cubicBezTo>
                    <a:cubicBezTo>
                      <a:pt x="335" y="486"/>
                      <a:pt x="457" y="395"/>
                      <a:pt x="457" y="304"/>
                    </a:cubicBezTo>
                    <a:cubicBezTo>
                      <a:pt x="457" y="182"/>
                      <a:pt x="305" y="122"/>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0"/>
              <p:cNvSpPr/>
              <p:nvPr/>
            </p:nvSpPr>
            <p:spPr>
              <a:xfrm>
                <a:off x="5427887" y="2628764"/>
                <a:ext cx="13351" cy="12926"/>
              </a:xfrm>
              <a:custGeom>
                <a:rect b="b" l="l" r="r" t="t"/>
                <a:pathLst>
                  <a:path extrusionOk="0" h="913" w="943">
                    <a:moveTo>
                      <a:pt x="487" y="1"/>
                    </a:moveTo>
                    <a:cubicBezTo>
                      <a:pt x="213" y="1"/>
                      <a:pt x="0" y="183"/>
                      <a:pt x="0" y="457"/>
                    </a:cubicBezTo>
                    <a:cubicBezTo>
                      <a:pt x="0" y="730"/>
                      <a:pt x="213" y="913"/>
                      <a:pt x="487" y="913"/>
                    </a:cubicBezTo>
                    <a:cubicBezTo>
                      <a:pt x="730" y="913"/>
                      <a:pt x="943" y="730"/>
                      <a:pt x="943" y="457"/>
                    </a:cubicBezTo>
                    <a:cubicBezTo>
                      <a:pt x="943" y="244"/>
                      <a:pt x="730" y="1"/>
                      <a:pt x="4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70"/>
            <p:cNvGrpSpPr/>
            <p:nvPr/>
          </p:nvGrpSpPr>
          <p:grpSpPr>
            <a:xfrm>
              <a:off x="3139758" y="2688659"/>
              <a:ext cx="645405" cy="205445"/>
              <a:chOff x="2520602" y="2208343"/>
              <a:chExt cx="773311" cy="268101"/>
            </a:xfrm>
          </p:grpSpPr>
          <p:sp>
            <p:nvSpPr>
              <p:cNvPr id="1808" name="Google Shape;1808;p70"/>
              <p:cNvSpPr/>
              <p:nvPr/>
            </p:nvSpPr>
            <p:spPr>
              <a:xfrm>
                <a:off x="2520602" y="2208343"/>
                <a:ext cx="12912" cy="12926"/>
              </a:xfrm>
              <a:custGeom>
                <a:rect b="b" l="l" r="r" t="t"/>
                <a:pathLst>
                  <a:path extrusionOk="0" h="913" w="912">
                    <a:moveTo>
                      <a:pt x="456" y="0"/>
                    </a:moveTo>
                    <a:cubicBezTo>
                      <a:pt x="213" y="0"/>
                      <a:pt x="0" y="183"/>
                      <a:pt x="0" y="456"/>
                    </a:cubicBezTo>
                    <a:cubicBezTo>
                      <a:pt x="0" y="699"/>
                      <a:pt x="213" y="912"/>
                      <a:pt x="456" y="912"/>
                    </a:cubicBezTo>
                    <a:cubicBezTo>
                      <a:pt x="730" y="912"/>
                      <a:pt x="912" y="699"/>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0"/>
              <p:cNvSpPr/>
              <p:nvPr/>
            </p:nvSpPr>
            <p:spPr>
              <a:xfrm>
                <a:off x="2615698" y="2208343"/>
                <a:ext cx="12926" cy="12926"/>
              </a:xfrm>
              <a:custGeom>
                <a:rect b="b" l="l" r="r" t="t"/>
                <a:pathLst>
                  <a:path extrusionOk="0" h="913" w="913">
                    <a:moveTo>
                      <a:pt x="456" y="0"/>
                    </a:moveTo>
                    <a:cubicBezTo>
                      <a:pt x="213" y="0"/>
                      <a:pt x="1" y="183"/>
                      <a:pt x="1" y="456"/>
                    </a:cubicBezTo>
                    <a:cubicBezTo>
                      <a:pt x="1" y="699"/>
                      <a:pt x="213" y="912"/>
                      <a:pt x="456" y="912"/>
                    </a:cubicBezTo>
                    <a:cubicBezTo>
                      <a:pt x="730" y="912"/>
                      <a:pt x="912" y="699"/>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0"/>
              <p:cNvSpPr/>
              <p:nvPr/>
            </p:nvSpPr>
            <p:spPr>
              <a:xfrm>
                <a:off x="2710808" y="2208343"/>
                <a:ext cx="12912" cy="12926"/>
              </a:xfrm>
              <a:custGeom>
                <a:rect b="b" l="l" r="r" t="t"/>
                <a:pathLst>
                  <a:path extrusionOk="0" h="913" w="912">
                    <a:moveTo>
                      <a:pt x="456" y="0"/>
                    </a:moveTo>
                    <a:cubicBezTo>
                      <a:pt x="182" y="0"/>
                      <a:pt x="0" y="183"/>
                      <a:pt x="0" y="456"/>
                    </a:cubicBezTo>
                    <a:cubicBezTo>
                      <a:pt x="0" y="699"/>
                      <a:pt x="182" y="912"/>
                      <a:pt x="456" y="912"/>
                    </a:cubicBezTo>
                    <a:cubicBezTo>
                      <a:pt x="699" y="912"/>
                      <a:pt x="912" y="699"/>
                      <a:pt x="912" y="456"/>
                    </a:cubicBezTo>
                    <a:cubicBezTo>
                      <a:pt x="912" y="183"/>
                      <a:pt x="699"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0"/>
              <p:cNvSpPr/>
              <p:nvPr/>
            </p:nvSpPr>
            <p:spPr>
              <a:xfrm>
                <a:off x="2805904" y="2208343"/>
                <a:ext cx="12926" cy="12926"/>
              </a:xfrm>
              <a:custGeom>
                <a:rect b="b" l="l" r="r" t="t"/>
                <a:pathLst>
                  <a:path extrusionOk="0" h="913" w="913">
                    <a:moveTo>
                      <a:pt x="456" y="0"/>
                    </a:moveTo>
                    <a:cubicBezTo>
                      <a:pt x="183" y="0"/>
                      <a:pt x="0" y="183"/>
                      <a:pt x="0" y="456"/>
                    </a:cubicBezTo>
                    <a:cubicBezTo>
                      <a:pt x="0" y="699"/>
                      <a:pt x="183" y="912"/>
                      <a:pt x="456" y="912"/>
                    </a:cubicBezTo>
                    <a:cubicBezTo>
                      <a:pt x="730" y="912"/>
                      <a:pt x="912" y="699"/>
                      <a:pt x="912" y="456"/>
                    </a:cubicBezTo>
                    <a:cubicBezTo>
                      <a:pt x="912" y="183"/>
                      <a:pt x="669"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0"/>
              <p:cNvSpPr/>
              <p:nvPr/>
            </p:nvSpPr>
            <p:spPr>
              <a:xfrm>
                <a:off x="2900575" y="2208343"/>
                <a:ext cx="12926" cy="12926"/>
              </a:xfrm>
              <a:custGeom>
                <a:rect b="b" l="l" r="r" t="t"/>
                <a:pathLst>
                  <a:path extrusionOk="0" h="913" w="913">
                    <a:moveTo>
                      <a:pt x="456" y="0"/>
                    </a:moveTo>
                    <a:cubicBezTo>
                      <a:pt x="183" y="0"/>
                      <a:pt x="1" y="183"/>
                      <a:pt x="1" y="456"/>
                    </a:cubicBezTo>
                    <a:cubicBezTo>
                      <a:pt x="1" y="699"/>
                      <a:pt x="183" y="912"/>
                      <a:pt x="456" y="912"/>
                    </a:cubicBezTo>
                    <a:cubicBezTo>
                      <a:pt x="700" y="912"/>
                      <a:pt x="912" y="699"/>
                      <a:pt x="912" y="456"/>
                    </a:cubicBezTo>
                    <a:cubicBezTo>
                      <a:pt x="912" y="183"/>
                      <a:pt x="70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0"/>
              <p:cNvSpPr/>
              <p:nvPr/>
            </p:nvSpPr>
            <p:spPr>
              <a:xfrm>
                <a:off x="2995671" y="2208343"/>
                <a:ext cx="12926" cy="12926"/>
              </a:xfrm>
              <a:custGeom>
                <a:rect b="b" l="l" r="r" t="t"/>
                <a:pathLst>
                  <a:path extrusionOk="0" h="913" w="913">
                    <a:moveTo>
                      <a:pt x="457" y="0"/>
                    </a:moveTo>
                    <a:cubicBezTo>
                      <a:pt x="214" y="0"/>
                      <a:pt x="1" y="183"/>
                      <a:pt x="1" y="456"/>
                    </a:cubicBezTo>
                    <a:cubicBezTo>
                      <a:pt x="1" y="699"/>
                      <a:pt x="214" y="912"/>
                      <a:pt x="457" y="912"/>
                    </a:cubicBezTo>
                    <a:cubicBezTo>
                      <a:pt x="700" y="912"/>
                      <a:pt x="913" y="699"/>
                      <a:pt x="913" y="456"/>
                    </a:cubicBezTo>
                    <a:cubicBezTo>
                      <a:pt x="913" y="183"/>
                      <a:pt x="70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0"/>
              <p:cNvSpPr/>
              <p:nvPr/>
            </p:nvSpPr>
            <p:spPr>
              <a:xfrm>
                <a:off x="3090781" y="2208343"/>
                <a:ext cx="12926" cy="12926"/>
              </a:xfrm>
              <a:custGeom>
                <a:rect b="b" l="l" r="r" t="t"/>
                <a:pathLst>
                  <a:path extrusionOk="0" h="913" w="913">
                    <a:moveTo>
                      <a:pt x="456" y="0"/>
                    </a:moveTo>
                    <a:cubicBezTo>
                      <a:pt x="213" y="0"/>
                      <a:pt x="0" y="183"/>
                      <a:pt x="0" y="456"/>
                    </a:cubicBezTo>
                    <a:cubicBezTo>
                      <a:pt x="0" y="699"/>
                      <a:pt x="213" y="912"/>
                      <a:pt x="456" y="912"/>
                    </a:cubicBezTo>
                    <a:cubicBezTo>
                      <a:pt x="730" y="912"/>
                      <a:pt x="912" y="699"/>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0"/>
              <p:cNvSpPr/>
              <p:nvPr/>
            </p:nvSpPr>
            <p:spPr>
              <a:xfrm>
                <a:off x="3185452" y="2208343"/>
                <a:ext cx="12926" cy="12926"/>
              </a:xfrm>
              <a:custGeom>
                <a:rect b="b" l="l" r="r" t="t"/>
                <a:pathLst>
                  <a:path extrusionOk="0" h="913" w="913">
                    <a:moveTo>
                      <a:pt x="456" y="0"/>
                    </a:moveTo>
                    <a:cubicBezTo>
                      <a:pt x="213" y="0"/>
                      <a:pt x="0" y="183"/>
                      <a:pt x="0" y="456"/>
                    </a:cubicBezTo>
                    <a:cubicBezTo>
                      <a:pt x="0" y="699"/>
                      <a:pt x="213" y="912"/>
                      <a:pt x="456" y="912"/>
                    </a:cubicBezTo>
                    <a:cubicBezTo>
                      <a:pt x="730" y="912"/>
                      <a:pt x="912" y="699"/>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0"/>
              <p:cNvSpPr/>
              <p:nvPr/>
            </p:nvSpPr>
            <p:spPr>
              <a:xfrm>
                <a:off x="3280987" y="2208343"/>
                <a:ext cx="12926" cy="12926"/>
              </a:xfrm>
              <a:custGeom>
                <a:rect b="b" l="l" r="r" t="t"/>
                <a:pathLst>
                  <a:path extrusionOk="0" h="913" w="913">
                    <a:moveTo>
                      <a:pt x="456" y="0"/>
                    </a:moveTo>
                    <a:cubicBezTo>
                      <a:pt x="183" y="0"/>
                      <a:pt x="0" y="183"/>
                      <a:pt x="0" y="456"/>
                    </a:cubicBezTo>
                    <a:cubicBezTo>
                      <a:pt x="0" y="699"/>
                      <a:pt x="183" y="912"/>
                      <a:pt x="456" y="912"/>
                    </a:cubicBezTo>
                    <a:cubicBezTo>
                      <a:pt x="699" y="912"/>
                      <a:pt x="912" y="699"/>
                      <a:pt x="912" y="456"/>
                    </a:cubicBezTo>
                    <a:cubicBezTo>
                      <a:pt x="912" y="183"/>
                      <a:pt x="699"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0"/>
              <p:cNvSpPr/>
              <p:nvPr/>
            </p:nvSpPr>
            <p:spPr>
              <a:xfrm>
                <a:off x="2520602" y="2272023"/>
                <a:ext cx="12912" cy="12926"/>
              </a:xfrm>
              <a:custGeom>
                <a:rect b="b" l="l" r="r" t="t"/>
                <a:pathLst>
                  <a:path extrusionOk="0" h="913" w="912">
                    <a:moveTo>
                      <a:pt x="456" y="1"/>
                    </a:moveTo>
                    <a:cubicBezTo>
                      <a:pt x="213" y="1"/>
                      <a:pt x="0" y="214"/>
                      <a:pt x="0" y="457"/>
                    </a:cubicBezTo>
                    <a:cubicBezTo>
                      <a:pt x="0"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0"/>
              <p:cNvSpPr/>
              <p:nvPr/>
            </p:nvSpPr>
            <p:spPr>
              <a:xfrm>
                <a:off x="2615698" y="2272023"/>
                <a:ext cx="12926" cy="12926"/>
              </a:xfrm>
              <a:custGeom>
                <a:rect b="b" l="l" r="r" t="t"/>
                <a:pathLst>
                  <a:path extrusionOk="0" h="913" w="913">
                    <a:moveTo>
                      <a:pt x="456" y="1"/>
                    </a:moveTo>
                    <a:cubicBezTo>
                      <a:pt x="213" y="1"/>
                      <a:pt x="1" y="214"/>
                      <a:pt x="1" y="457"/>
                    </a:cubicBezTo>
                    <a:cubicBezTo>
                      <a:pt x="1"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0"/>
              <p:cNvSpPr/>
              <p:nvPr/>
            </p:nvSpPr>
            <p:spPr>
              <a:xfrm>
                <a:off x="2710808" y="2272023"/>
                <a:ext cx="12912" cy="12926"/>
              </a:xfrm>
              <a:custGeom>
                <a:rect b="b" l="l" r="r" t="t"/>
                <a:pathLst>
                  <a:path extrusionOk="0" h="913" w="912">
                    <a:moveTo>
                      <a:pt x="456" y="1"/>
                    </a:moveTo>
                    <a:cubicBezTo>
                      <a:pt x="182" y="1"/>
                      <a:pt x="0" y="214"/>
                      <a:pt x="0" y="457"/>
                    </a:cubicBezTo>
                    <a:cubicBezTo>
                      <a:pt x="0" y="730"/>
                      <a:pt x="182" y="913"/>
                      <a:pt x="456" y="913"/>
                    </a:cubicBezTo>
                    <a:cubicBezTo>
                      <a:pt x="699" y="913"/>
                      <a:pt x="912" y="730"/>
                      <a:pt x="912" y="457"/>
                    </a:cubicBezTo>
                    <a:cubicBezTo>
                      <a:pt x="912" y="214"/>
                      <a:pt x="69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0"/>
              <p:cNvSpPr/>
              <p:nvPr/>
            </p:nvSpPr>
            <p:spPr>
              <a:xfrm>
                <a:off x="2805904" y="2272023"/>
                <a:ext cx="12926" cy="12926"/>
              </a:xfrm>
              <a:custGeom>
                <a:rect b="b" l="l" r="r" t="t"/>
                <a:pathLst>
                  <a:path extrusionOk="0" h="913" w="913">
                    <a:moveTo>
                      <a:pt x="456" y="1"/>
                    </a:moveTo>
                    <a:cubicBezTo>
                      <a:pt x="183" y="1"/>
                      <a:pt x="0" y="214"/>
                      <a:pt x="0" y="457"/>
                    </a:cubicBezTo>
                    <a:cubicBezTo>
                      <a:pt x="0" y="730"/>
                      <a:pt x="183" y="913"/>
                      <a:pt x="456" y="913"/>
                    </a:cubicBezTo>
                    <a:cubicBezTo>
                      <a:pt x="730" y="913"/>
                      <a:pt x="912" y="730"/>
                      <a:pt x="912" y="457"/>
                    </a:cubicBezTo>
                    <a:cubicBezTo>
                      <a:pt x="912" y="214"/>
                      <a:pt x="66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0"/>
              <p:cNvSpPr/>
              <p:nvPr/>
            </p:nvSpPr>
            <p:spPr>
              <a:xfrm>
                <a:off x="2900575" y="2272023"/>
                <a:ext cx="12926" cy="12926"/>
              </a:xfrm>
              <a:custGeom>
                <a:rect b="b" l="l" r="r" t="t"/>
                <a:pathLst>
                  <a:path extrusionOk="0" h="913" w="913">
                    <a:moveTo>
                      <a:pt x="456" y="1"/>
                    </a:moveTo>
                    <a:cubicBezTo>
                      <a:pt x="183" y="1"/>
                      <a:pt x="1" y="214"/>
                      <a:pt x="1" y="457"/>
                    </a:cubicBezTo>
                    <a:cubicBezTo>
                      <a:pt x="1" y="730"/>
                      <a:pt x="183" y="913"/>
                      <a:pt x="456" y="913"/>
                    </a:cubicBezTo>
                    <a:cubicBezTo>
                      <a:pt x="700" y="913"/>
                      <a:pt x="912" y="730"/>
                      <a:pt x="912" y="457"/>
                    </a:cubicBezTo>
                    <a:cubicBezTo>
                      <a:pt x="912" y="214"/>
                      <a:pt x="70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0"/>
              <p:cNvSpPr/>
              <p:nvPr/>
            </p:nvSpPr>
            <p:spPr>
              <a:xfrm>
                <a:off x="2995671" y="2272023"/>
                <a:ext cx="12926" cy="12926"/>
              </a:xfrm>
              <a:custGeom>
                <a:rect b="b" l="l" r="r" t="t"/>
                <a:pathLst>
                  <a:path extrusionOk="0" h="913" w="913">
                    <a:moveTo>
                      <a:pt x="457" y="1"/>
                    </a:moveTo>
                    <a:cubicBezTo>
                      <a:pt x="214" y="1"/>
                      <a:pt x="1" y="214"/>
                      <a:pt x="1" y="457"/>
                    </a:cubicBezTo>
                    <a:cubicBezTo>
                      <a:pt x="1" y="730"/>
                      <a:pt x="214" y="913"/>
                      <a:pt x="457" y="913"/>
                    </a:cubicBezTo>
                    <a:cubicBezTo>
                      <a:pt x="700" y="913"/>
                      <a:pt x="913" y="730"/>
                      <a:pt x="913" y="457"/>
                    </a:cubicBezTo>
                    <a:cubicBezTo>
                      <a:pt x="913" y="214"/>
                      <a:pt x="700" y="1"/>
                      <a:pt x="457"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0"/>
              <p:cNvSpPr/>
              <p:nvPr/>
            </p:nvSpPr>
            <p:spPr>
              <a:xfrm>
                <a:off x="3090781" y="2272023"/>
                <a:ext cx="12926" cy="12926"/>
              </a:xfrm>
              <a:custGeom>
                <a:rect b="b" l="l" r="r" t="t"/>
                <a:pathLst>
                  <a:path extrusionOk="0" h="913" w="913">
                    <a:moveTo>
                      <a:pt x="456" y="1"/>
                    </a:moveTo>
                    <a:cubicBezTo>
                      <a:pt x="213" y="1"/>
                      <a:pt x="0" y="214"/>
                      <a:pt x="0" y="457"/>
                    </a:cubicBezTo>
                    <a:cubicBezTo>
                      <a:pt x="0"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0"/>
              <p:cNvSpPr/>
              <p:nvPr/>
            </p:nvSpPr>
            <p:spPr>
              <a:xfrm>
                <a:off x="3185452" y="2272023"/>
                <a:ext cx="12926" cy="12926"/>
              </a:xfrm>
              <a:custGeom>
                <a:rect b="b" l="l" r="r" t="t"/>
                <a:pathLst>
                  <a:path extrusionOk="0" h="913" w="913">
                    <a:moveTo>
                      <a:pt x="456" y="1"/>
                    </a:moveTo>
                    <a:cubicBezTo>
                      <a:pt x="213" y="1"/>
                      <a:pt x="0" y="214"/>
                      <a:pt x="0" y="457"/>
                    </a:cubicBezTo>
                    <a:cubicBezTo>
                      <a:pt x="0"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0"/>
              <p:cNvSpPr/>
              <p:nvPr/>
            </p:nvSpPr>
            <p:spPr>
              <a:xfrm>
                <a:off x="3280987" y="2272023"/>
                <a:ext cx="12926" cy="12926"/>
              </a:xfrm>
              <a:custGeom>
                <a:rect b="b" l="l" r="r" t="t"/>
                <a:pathLst>
                  <a:path extrusionOk="0" h="913" w="913">
                    <a:moveTo>
                      <a:pt x="456" y="1"/>
                    </a:moveTo>
                    <a:cubicBezTo>
                      <a:pt x="183" y="1"/>
                      <a:pt x="0" y="214"/>
                      <a:pt x="0" y="457"/>
                    </a:cubicBezTo>
                    <a:cubicBezTo>
                      <a:pt x="0" y="730"/>
                      <a:pt x="183" y="913"/>
                      <a:pt x="456" y="913"/>
                    </a:cubicBezTo>
                    <a:cubicBezTo>
                      <a:pt x="699" y="913"/>
                      <a:pt x="912" y="730"/>
                      <a:pt x="912" y="457"/>
                    </a:cubicBezTo>
                    <a:cubicBezTo>
                      <a:pt x="912" y="214"/>
                      <a:pt x="69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0"/>
              <p:cNvSpPr/>
              <p:nvPr/>
            </p:nvSpPr>
            <p:spPr>
              <a:xfrm>
                <a:off x="2520602" y="2336143"/>
                <a:ext cx="12912" cy="12926"/>
              </a:xfrm>
              <a:custGeom>
                <a:rect b="b" l="l" r="r" t="t"/>
                <a:pathLst>
                  <a:path extrusionOk="0" h="913" w="912">
                    <a:moveTo>
                      <a:pt x="456" y="1"/>
                    </a:moveTo>
                    <a:cubicBezTo>
                      <a:pt x="213" y="1"/>
                      <a:pt x="0" y="213"/>
                      <a:pt x="0" y="457"/>
                    </a:cubicBezTo>
                    <a:cubicBezTo>
                      <a:pt x="0" y="700"/>
                      <a:pt x="213" y="913"/>
                      <a:pt x="456" y="913"/>
                    </a:cubicBezTo>
                    <a:cubicBezTo>
                      <a:pt x="730" y="913"/>
                      <a:pt x="912" y="700"/>
                      <a:pt x="912" y="457"/>
                    </a:cubicBezTo>
                    <a:cubicBezTo>
                      <a:pt x="912" y="213"/>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0"/>
              <p:cNvSpPr/>
              <p:nvPr/>
            </p:nvSpPr>
            <p:spPr>
              <a:xfrm>
                <a:off x="2615698" y="2336143"/>
                <a:ext cx="12926" cy="12926"/>
              </a:xfrm>
              <a:custGeom>
                <a:rect b="b" l="l" r="r" t="t"/>
                <a:pathLst>
                  <a:path extrusionOk="0" h="913" w="913">
                    <a:moveTo>
                      <a:pt x="456" y="1"/>
                    </a:moveTo>
                    <a:cubicBezTo>
                      <a:pt x="213" y="1"/>
                      <a:pt x="1" y="213"/>
                      <a:pt x="1" y="457"/>
                    </a:cubicBezTo>
                    <a:cubicBezTo>
                      <a:pt x="1" y="700"/>
                      <a:pt x="213" y="913"/>
                      <a:pt x="456" y="913"/>
                    </a:cubicBezTo>
                    <a:cubicBezTo>
                      <a:pt x="730" y="913"/>
                      <a:pt x="912" y="700"/>
                      <a:pt x="912" y="457"/>
                    </a:cubicBezTo>
                    <a:cubicBezTo>
                      <a:pt x="912" y="213"/>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0"/>
              <p:cNvSpPr/>
              <p:nvPr/>
            </p:nvSpPr>
            <p:spPr>
              <a:xfrm>
                <a:off x="2710808" y="2336143"/>
                <a:ext cx="12912" cy="12926"/>
              </a:xfrm>
              <a:custGeom>
                <a:rect b="b" l="l" r="r" t="t"/>
                <a:pathLst>
                  <a:path extrusionOk="0" h="913" w="912">
                    <a:moveTo>
                      <a:pt x="456" y="1"/>
                    </a:moveTo>
                    <a:cubicBezTo>
                      <a:pt x="182" y="1"/>
                      <a:pt x="0" y="213"/>
                      <a:pt x="0" y="457"/>
                    </a:cubicBezTo>
                    <a:cubicBezTo>
                      <a:pt x="0" y="700"/>
                      <a:pt x="182" y="913"/>
                      <a:pt x="456" y="913"/>
                    </a:cubicBezTo>
                    <a:cubicBezTo>
                      <a:pt x="699" y="913"/>
                      <a:pt x="912" y="700"/>
                      <a:pt x="912" y="457"/>
                    </a:cubicBezTo>
                    <a:cubicBezTo>
                      <a:pt x="912" y="213"/>
                      <a:pt x="69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0"/>
              <p:cNvSpPr/>
              <p:nvPr/>
            </p:nvSpPr>
            <p:spPr>
              <a:xfrm>
                <a:off x="2805904" y="2336100"/>
                <a:ext cx="12926" cy="12968"/>
              </a:xfrm>
              <a:custGeom>
                <a:rect b="b" l="l" r="r" t="t"/>
                <a:pathLst>
                  <a:path extrusionOk="0" h="916" w="913">
                    <a:moveTo>
                      <a:pt x="498" y="1"/>
                    </a:moveTo>
                    <a:cubicBezTo>
                      <a:pt x="484" y="1"/>
                      <a:pt x="470" y="2"/>
                      <a:pt x="456" y="4"/>
                    </a:cubicBezTo>
                    <a:cubicBezTo>
                      <a:pt x="183" y="4"/>
                      <a:pt x="0" y="186"/>
                      <a:pt x="0" y="460"/>
                    </a:cubicBezTo>
                    <a:cubicBezTo>
                      <a:pt x="0" y="733"/>
                      <a:pt x="183" y="916"/>
                      <a:pt x="456" y="916"/>
                    </a:cubicBezTo>
                    <a:cubicBezTo>
                      <a:pt x="730" y="916"/>
                      <a:pt x="912" y="733"/>
                      <a:pt x="912" y="460"/>
                    </a:cubicBezTo>
                    <a:cubicBezTo>
                      <a:pt x="912" y="204"/>
                      <a:pt x="699" y="1"/>
                      <a:pt x="498"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0"/>
              <p:cNvSpPr/>
              <p:nvPr/>
            </p:nvSpPr>
            <p:spPr>
              <a:xfrm>
                <a:off x="2900575" y="2336143"/>
                <a:ext cx="12926" cy="12926"/>
              </a:xfrm>
              <a:custGeom>
                <a:rect b="b" l="l" r="r" t="t"/>
                <a:pathLst>
                  <a:path extrusionOk="0" h="913" w="913">
                    <a:moveTo>
                      <a:pt x="456" y="1"/>
                    </a:moveTo>
                    <a:cubicBezTo>
                      <a:pt x="183" y="1"/>
                      <a:pt x="1" y="213"/>
                      <a:pt x="1" y="457"/>
                    </a:cubicBezTo>
                    <a:cubicBezTo>
                      <a:pt x="1" y="700"/>
                      <a:pt x="183" y="913"/>
                      <a:pt x="456" y="913"/>
                    </a:cubicBezTo>
                    <a:cubicBezTo>
                      <a:pt x="700" y="913"/>
                      <a:pt x="912" y="700"/>
                      <a:pt x="912" y="457"/>
                    </a:cubicBezTo>
                    <a:cubicBezTo>
                      <a:pt x="912" y="213"/>
                      <a:pt x="70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0"/>
              <p:cNvSpPr/>
              <p:nvPr/>
            </p:nvSpPr>
            <p:spPr>
              <a:xfrm>
                <a:off x="2995671" y="2336143"/>
                <a:ext cx="12926" cy="12926"/>
              </a:xfrm>
              <a:custGeom>
                <a:rect b="b" l="l" r="r" t="t"/>
                <a:pathLst>
                  <a:path extrusionOk="0" h="913" w="913">
                    <a:moveTo>
                      <a:pt x="457" y="1"/>
                    </a:moveTo>
                    <a:cubicBezTo>
                      <a:pt x="214" y="1"/>
                      <a:pt x="1" y="213"/>
                      <a:pt x="1" y="457"/>
                    </a:cubicBezTo>
                    <a:cubicBezTo>
                      <a:pt x="1" y="700"/>
                      <a:pt x="214" y="913"/>
                      <a:pt x="457" y="913"/>
                    </a:cubicBezTo>
                    <a:cubicBezTo>
                      <a:pt x="700" y="913"/>
                      <a:pt x="913" y="700"/>
                      <a:pt x="913" y="457"/>
                    </a:cubicBezTo>
                    <a:cubicBezTo>
                      <a:pt x="913" y="213"/>
                      <a:pt x="700" y="1"/>
                      <a:pt x="457"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0"/>
              <p:cNvSpPr/>
              <p:nvPr/>
            </p:nvSpPr>
            <p:spPr>
              <a:xfrm>
                <a:off x="3090781" y="2336143"/>
                <a:ext cx="12926" cy="12926"/>
              </a:xfrm>
              <a:custGeom>
                <a:rect b="b" l="l" r="r" t="t"/>
                <a:pathLst>
                  <a:path extrusionOk="0" h="913" w="913">
                    <a:moveTo>
                      <a:pt x="456" y="1"/>
                    </a:moveTo>
                    <a:cubicBezTo>
                      <a:pt x="213" y="1"/>
                      <a:pt x="0" y="213"/>
                      <a:pt x="0" y="457"/>
                    </a:cubicBezTo>
                    <a:cubicBezTo>
                      <a:pt x="0" y="700"/>
                      <a:pt x="213" y="913"/>
                      <a:pt x="456" y="913"/>
                    </a:cubicBezTo>
                    <a:cubicBezTo>
                      <a:pt x="730" y="913"/>
                      <a:pt x="912" y="700"/>
                      <a:pt x="912" y="457"/>
                    </a:cubicBezTo>
                    <a:cubicBezTo>
                      <a:pt x="912" y="213"/>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0"/>
              <p:cNvSpPr/>
              <p:nvPr/>
            </p:nvSpPr>
            <p:spPr>
              <a:xfrm>
                <a:off x="3185452" y="2336143"/>
                <a:ext cx="12926" cy="12926"/>
              </a:xfrm>
              <a:custGeom>
                <a:rect b="b" l="l" r="r" t="t"/>
                <a:pathLst>
                  <a:path extrusionOk="0" h="913" w="913">
                    <a:moveTo>
                      <a:pt x="456" y="1"/>
                    </a:moveTo>
                    <a:cubicBezTo>
                      <a:pt x="213" y="1"/>
                      <a:pt x="0" y="213"/>
                      <a:pt x="0" y="457"/>
                    </a:cubicBezTo>
                    <a:cubicBezTo>
                      <a:pt x="0" y="700"/>
                      <a:pt x="213" y="913"/>
                      <a:pt x="456" y="913"/>
                    </a:cubicBezTo>
                    <a:cubicBezTo>
                      <a:pt x="730" y="913"/>
                      <a:pt x="912" y="700"/>
                      <a:pt x="912" y="457"/>
                    </a:cubicBezTo>
                    <a:cubicBezTo>
                      <a:pt x="912" y="213"/>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0"/>
              <p:cNvSpPr/>
              <p:nvPr/>
            </p:nvSpPr>
            <p:spPr>
              <a:xfrm>
                <a:off x="3280987" y="2336143"/>
                <a:ext cx="12926" cy="12926"/>
              </a:xfrm>
              <a:custGeom>
                <a:rect b="b" l="l" r="r" t="t"/>
                <a:pathLst>
                  <a:path extrusionOk="0" h="913" w="913">
                    <a:moveTo>
                      <a:pt x="456" y="1"/>
                    </a:moveTo>
                    <a:cubicBezTo>
                      <a:pt x="183" y="1"/>
                      <a:pt x="0" y="213"/>
                      <a:pt x="0" y="457"/>
                    </a:cubicBezTo>
                    <a:cubicBezTo>
                      <a:pt x="0" y="700"/>
                      <a:pt x="183" y="913"/>
                      <a:pt x="456" y="913"/>
                    </a:cubicBezTo>
                    <a:cubicBezTo>
                      <a:pt x="699" y="913"/>
                      <a:pt x="912" y="700"/>
                      <a:pt x="912" y="457"/>
                    </a:cubicBezTo>
                    <a:cubicBezTo>
                      <a:pt x="912" y="213"/>
                      <a:pt x="69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0"/>
              <p:cNvSpPr/>
              <p:nvPr/>
            </p:nvSpPr>
            <p:spPr>
              <a:xfrm>
                <a:off x="2520602" y="2399398"/>
                <a:ext cx="12912" cy="12926"/>
              </a:xfrm>
              <a:custGeom>
                <a:rect b="b" l="l" r="r" t="t"/>
                <a:pathLst>
                  <a:path extrusionOk="0" h="913" w="912">
                    <a:moveTo>
                      <a:pt x="456" y="1"/>
                    </a:moveTo>
                    <a:cubicBezTo>
                      <a:pt x="213" y="1"/>
                      <a:pt x="0" y="214"/>
                      <a:pt x="0" y="457"/>
                    </a:cubicBezTo>
                    <a:cubicBezTo>
                      <a:pt x="0"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0"/>
              <p:cNvSpPr/>
              <p:nvPr/>
            </p:nvSpPr>
            <p:spPr>
              <a:xfrm>
                <a:off x="2615698" y="2399398"/>
                <a:ext cx="12926" cy="12926"/>
              </a:xfrm>
              <a:custGeom>
                <a:rect b="b" l="l" r="r" t="t"/>
                <a:pathLst>
                  <a:path extrusionOk="0" h="913" w="913">
                    <a:moveTo>
                      <a:pt x="456" y="1"/>
                    </a:moveTo>
                    <a:cubicBezTo>
                      <a:pt x="213" y="1"/>
                      <a:pt x="1" y="214"/>
                      <a:pt x="1" y="457"/>
                    </a:cubicBezTo>
                    <a:cubicBezTo>
                      <a:pt x="1"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0"/>
              <p:cNvSpPr/>
              <p:nvPr/>
            </p:nvSpPr>
            <p:spPr>
              <a:xfrm>
                <a:off x="2710808" y="2399398"/>
                <a:ext cx="12912" cy="12926"/>
              </a:xfrm>
              <a:custGeom>
                <a:rect b="b" l="l" r="r" t="t"/>
                <a:pathLst>
                  <a:path extrusionOk="0" h="913" w="912">
                    <a:moveTo>
                      <a:pt x="456" y="1"/>
                    </a:moveTo>
                    <a:cubicBezTo>
                      <a:pt x="182" y="1"/>
                      <a:pt x="0" y="214"/>
                      <a:pt x="0" y="457"/>
                    </a:cubicBezTo>
                    <a:cubicBezTo>
                      <a:pt x="0" y="730"/>
                      <a:pt x="182" y="913"/>
                      <a:pt x="456" y="913"/>
                    </a:cubicBezTo>
                    <a:cubicBezTo>
                      <a:pt x="699" y="913"/>
                      <a:pt x="912" y="730"/>
                      <a:pt x="912" y="457"/>
                    </a:cubicBezTo>
                    <a:cubicBezTo>
                      <a:pt x="912" y="214"/>
                      <a:pt x="69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0"/>
              <p:cNvSpPr/>
              <p:nvPr/>
            </p:nvSpPr>
            <p:spPr>
              <a:xfrm>
                <a:off x="2805904" y="2399795"/>
                <a:ext cx="12926" cy="12968"/>
              </a:xfrm>
              <a:custGeom>
                <a:rect b="b" l="l" r="r" t="t"/>
                <a:pathLst>
                  <a:path extrusionOk="0" h="916" w="913">
                    <a:moveTo>
                      <a:pt x="493" y="1"/>
                    </a:moveTo>
                    <a:cubicBezTo>
                      <a:pt x="481" y="1"/>
                      <a:pt x="469" y="1"/>
                      <a:pt x="456" y="3"/>
                    </a:cubicBezTo>
                    <a:cubicBezTo>
                      <a:pt x="183" y="3"/>
                      <a:pt x="0" y="186"/>
                      <a:pt x="0" y="459"/>
                    </a:cubicBezTo>
                    <a:cubicBezTo>
                      <a:pt x="0" y="702"/>
                      <a:pt x="183" y="915"/>
                      <a:pt x="456" y="915"/>
                    </a:cubicBezTo>
                    <a:cubicBezTo>
                      <a:pt x="730" y="915"/>
                      <a:pt x="912" y="702"/>
                      <a:pt x="912" y="459"/>
                    </a:cubicBezTo>
                    <a:cubicBezTo>
                      <a:pt x="912" y="230"/>
                      <a:pt x="696" y="1"/>
                      <a:pt x="49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0"/>
              <p:cNvSpPr/>
              <p:nvPr/>
            </p:nvSpPr>
            <p:spPr>
              <a:xfrm>
                <a:off x="2900575" y="2399398"/>
                <a:ext cx="12926" cy="12926"/>
              </a:xfrm>
              <a:custGeom>
                <a:rect b="b" l="l" r="r" t="t"/>
                <a:pathLst>
                  <a:path extrusionOk="0" h="913" w="913">
                    <a:moveTo>
                      <a:pt x="456" y="1"/>
                    </a:moveTo>
                    <a:cubicBezTo>
                      <a:pt x="183" y="1"/>
                      <a:pt x="1" y="214"/>
                      <a:pt x="1" y="457"/>
                    </a:cubicBezTo>
                    <a:cubicBezTo>
                      <a:pt x="1" y="730"/>
                      <a:pt x="183" y="913"/>
                      <a:pt x="456" y="913"/>
                    </a:cubicBezTo>
                    <a:cubicBezTo>
                      <a:pt x="700" y="913"/>
                      <a:pt x="912" y="730"/>
                      <a:pt x="912" y="457"/>
                    </a:cubicBezTo>
                    <a:cubicBezTo>
                      <a:pt x="912" y="214"/>
                      <a:pt x="70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0"/>
              <p:cNvSpPr/>
              <p:nvPr/>
            </p:nvSpPr>
            <p:spPr>
              <a:xfrm>
                <a:off x="2995671" y="2399398"/>
                <a:ext cx="12926" cy="12926"/>
              </a:xfrm>
              <a:custGeom>
                <a:rect b="b" l="l" r="r" t="t"/>
                <a:pathLst>
                  <a:path extrusionOk="0" h="913" w="913">
                    <a:moveTo>
                      <a:pt x="457" y="1"/>
                    </a:moveTo>
                    <a:cubicBezTo>
                      <a:pt x="214" y="1"/>
                      <a:pt x="1" y="214"/>
                      <a:pt x="1" y="457"/>
                    </a:cubicBezTo>
                    <a:cubicBezTo>
                      <a:pt x="1" y="730"/>
                      <a:pt x="214" y="913"/>
                      <a:pt x="457" y="913"/>
                    </a:cubicBezTo>
                    <a:cubicBezTo>
                      <a:pt x="700" y="913"/>
                      <a:pt x="913" y="730"/>
                      <a:pt x="913" y="457"/>
                    </a:cubicBezTo>
                    <a:cubicBezTo>
                      <a:pt x="913" y="214"/>
                      <a:pt x="700" y="1"/>
                      <a:pt x="457"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0"/>
              <p:cNvSpPr/>
              <p:nvPr/>
            </p:nvSpPr>
            <p:spPr>
              <a:xfrm>
                <a:off x="3090781" y="2399398"/>
                <a:ext cx="12926" cy="12926"/>
              </a:xfrm>
              <a:custGeom>
                <a:rect b="b" l="l" r="r" t="t"/>
                <a:pathLst>
                  <a:path extrusionOk="0" h="913" w="913">
                    <a:moveTo>
                      <a:pt x="456" y="1"/>
                    </a:moveTo>
                    <a:cubicBezTo>
                      <a:pt x="213" y="1"/>
                      <a:pt x="0" y="214"/>
                      <a:pt x="0" y="457"/>
                    </a:cubicBezTo>
                    <a:cubicBezTo>
                      <a:pt x="0"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0"/>
              <p:cNvSpPr/>
              <p:nvPr/>
            </p:nvSpPr>
            <p:spPr>
              <a:xfrm>
                <a:off x="3185452" y="2399398"/>
                <a:ext cx="12926" cy="12926"/>
              </a:xfrm>
              <a:custGeom>
                <a:rect b="b" l="l" r="r" t="t"/>
                <a:pathLst>
                  <a:path extrusionOk="0" h="913" w="913">
                    <a:moveTo>
                      <a:pt x="456" y="1"/>
                    </a:moveTo>
                    <a:cubicBezTo>
                      <a:pt x="213" y="1"/>
                      <a:pt x="0" y="214"/>
                      <a:pt x="0" y="457"/>
                    </a:cubicBezTo>
                    <a:cubicBezTo>
                      <a:pt x="0"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0"/>
              <p:cNvSpPr/>
              <p:nvPr/>
            </p:nvSpPr>
            <p:spPr>
              <a:xfrm>
                <a:off x="3280987" y="2399398"/>
                <a:ext cx="12926" cy="12926"/>
              </a:xfrm>
              <a:custGeom>
                <a:rect b="b" l="l" r="r" t="t"/>
                <a:pathLst>
                  <a:path extrusionOk="0" h="913" w="913">
                    <a:moveTo>
                      <a:pt x="456" y="1"/>
                    </a:moveTo>
                    <a:cubicBezTo>
                      <a:pt x="183" y="1"/>
                      <a:pt x="0" y="214"/>
                      <a:pt x="0" y="457"/>
                    </a:cubicBezTo>
                    <a:cubicBezTo>
                      <a:pt x="0" y="730"/>
                      <a:pt x="183" y="913"/>
                      <a:pt x="456" y="913"/>
                    </a:cubicBezTo>
                    <a:cubicBezTo>
                      <a:pt x="699" y="913"/>
                      <a:pt x="912" y="730"/>
                      <a:pt x="912" y="457"/>
                    </a:cubicBezTo>
                    <a:cubicBezTo>
                      <a:pt x="912" y="214"/>
                      <a:pt x="69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0"/>
              <p:cNvSpPr/>
              <p:nvPr/>
            </p:nvSpPr>
            <p:spPr>
              <a:xfrm>
                <a:off x="2520602" y="2463518"/>
                <a:ext cx="12912" cy="12926"/>
              </a:xfrm>
              <a:custGeom>
                <a:rect b="b" l="l" r="r" t="t"/>
                <a:pathLst>
                  <a:path extrusionOk="0" h="913" w="912">
                    <a:moveTo>
                      <a:pt x="456" y="1"/>
                    </a:moveTo>
                    <a:cubicBezTo>
                      <a:pt x="213" y="1"/>
                      <a:pt x="0" y="214"/>
                      <a:pt x="0" y="457"/>
                    </a:cubicBezTo>
                    <a:cubicBezTo>
                      <a:pt x="0"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0"/>
              <p:cNvSpPr/>
              <p:nvPr/>
            </p:nvSpPr>
            <p:spPr>
              <a:xfrm>
                <a:off x="2615698" y="2463518"/>
                <a:ext cx="12926" cy="12926"/>
              </a:xfrm>
              <a:custGeom>
                <a:rect b="b" l="l" r="r" t="t"/>
                <a:pathLst>
                  <a:path extrusionOk="0" h="913" w="913">
                    <a:moveTo>
                      <a:pt x="456" y="1"/>
                    </a:moveTo>
                    <a:cubicBezTo>
                      <a:pt x="213" y="1"/>
                      <a:pt x="1" y="214"/>
                      <a:pt x="1" y="457"/>
                    </a:cubicBezTo>
                    <a:cubicBezTo>
                      <a:pt x="1"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0"/>
              <p:cNvSpPr/>
              <p:nvPr/>
            </p:nvSpPr>
            <p:spPr>
              <a:xfrm>
                <a:off x="2710808" y="2463518"/>
                <a:ext cx="12912" cy="12926"/>
              </a:xfrm>
              <a:custGeom>
                <a:rect b="b" l="l" r="r" t="t"/>
                <a:pathLst>
                  <a:path extrusionOk="0" h="913" w="912">
                    <a:moveTo>
                      <a:pt x="456" y="1"/>
                    </a:moveTo>
                    <a:cubicBezTo>
                      <a:pt x="182" y="1"/>
                      <a:pt x="0" y="214"/>
                      <a:pt x="0" y="457"/>
                    </a:cubicBezTo>
                    <a:cubicBezTo>
                      <a:pt x="0" y="730"/>
                      <a:pt x="182" y="913"/>
                      <a:pt x="456" y="913"/>
                    </a:cubicBezTo>
                    <a:cubicBezTo>
                      <a:pt x="699" y="913"/>
                      <a:pt x="912" y="730"/>
                      <a:pt x="912" y="457"/>
                    </a:cubicBezTo>
                    <a:cubicBezTo>
                      <a:pt x="912" y="214"/>
                      <a:pt x="69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0"/>
              <p:cNvSpPr/>
              <p:nvPr/>
            </p:nvSpPr>
            <p:spPr>
              <a:xfrm>
                <a:off x="2805904" y="2463518"/>
                <a:ext cx="12926" cy="12926"/>
              </a:xfrm>
              <a:custGeom>
                <a:rect b="b" l="l" r="r" t="t"/>
                <a:pathLst>
                  <a:path extrusionOk="0" h="913" w="913">
                    <a:moveTo>
                      <a:pt x="456" y="1"/>
                    </a:moveTo>
                    <a:cubicBezTo>
                      <a:pt x="183" y="1"/>
                      <a:pt x="0" y="214"/>
                      <a:pt x="0" y="457"/>
                    </a:cubicBezTo>
                    <a:cubicBezTo>
                      <a:pt x="0" y="730"/>
                      <a:pt x="183" y="913"/>
                      <a:pt x="456" y="913"/>
                    </a:cubicBezTo>
                    <a:cubicBezTo>
                      <a:pt x="730" y="913"/>
                      <a:pt x="912" y="730"/>
                      <a:pt x="912" y="457"/>
                    </a:cubicBezTo>
                    <a:cubicBezTo>
                      <a:pt x="912" y="214"/>
                      <a:pt x="66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0"/>
              <p:cNvSpPr/>
              <p:nvPr/>
            </p:nvSpPr>
            <p:spPr>
              <a:xfrm>
                <a:off x="2900575" y="2463518"/>
                <a:ext cx="12926" cy="12926"/>
              </a:xfrm>
              <a:custGeom>
                <a:rect b="b" l="l" r="r" t="t"/>
                <a:pathLst>
                  <a:path extrusionOk="0" h="913" w="913">
                    <a:moveTo>
                      <a:pt x="456" y="1"/>
                    </a:moveTo>
                    <a:cubicBezTo>
                      <a:pt x="183" y="1"/>
                      <a:pt x="1" y="214"/>
                      <a:pt x="1" y="457"/>
                    </a:cubicBezTo>
                    <a:cubicBezTo>
                      <a:pt x="1" y="730"/>
                      <a:pt x="183" y="913"/>
                      <a:pt x="456" y="913"/>
                    </a:cubicBezTo>
                    <a:cubicBezTo>
                      <a:pt x="700" y="913"/>
                      <a:pt x="912" y="730"/>
                      <a:pt x="912" y="457"/>
                    </a:cubicBezTo>
                    <a:cubicBezTo>
                      <a:pt x="912" y="214"/>
                      <a:pt x="70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0"/>
              <p:cNvSpPr/>
              <p:nvPr/>
            </p:nvSpPr>
            <p:spPr>
              <a:xfrm>
                <a:off x="2995671" y="2463518"/>
                <a:ext cx="12926" cy="12926"/>
              </a:xfrm>
              <a:custGeom>
                <a:rect b="b" l="l" r="r" t="t"/>
                <a:pathLst>
                  <a:path extrusionOk="0" h="913" w="913">
                    <a:moveTo>
                      <a:pt x="457" y="1"/>
                    </a:moveTo>
                    <a:cubicBezTo>
                      <a:pt x="214" y="1"/>
                      <a:pt x="1" y="214"/>
                      <a:pt x="1" y="457"/>
                    </a:cubicBezTo>
                    <a:cubicBezTo>
                      <a:pt x="1" y="730"/>
                      <a:pt x="214" y="913"/>
                      <a:pt x="457" y="913"/>
                    </a:cubicBezTo>
                    <a:cubicBezTo>
                      <a:pt x="700" y="913"/>
                      <a:pt x="913" y="730"/>
                      <a:pt x="913" y="457"/>
                    </a:cubicBezTo>
                    <a:cubicBezTo>
                      <a:pt x="913" y="214"/>
                      <a:pt x="700" y="1"/>
                      <a:pt x="457"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0"/>
              <p:cNvSpPr/>
              <p:nvPr/>
            </p:nvSpPr>
            <p:spPr>
              <a:xfrm>
                <a:off x="3090781" y="2463518"/>
                <a:ext cx="12926" cy="12926"/>
              </a:xfrm>
              <a:custGeom>
                <a:rect b="b" l="l" r="r" t="t"/>
                <a:pathLst>
                  <a:path extrusionOk="0" h="913" w="913">
                    <a:moveTo>
                      <a:pt x="456" y="1"/>
                    </a:moveTo>
                    <a:cubicBezTo>
                      <a:pt x="213" y="1"/>
                      <a:pt x="0" y="214"/>
                      <a:pt x="0" y="457"/>
                    </a:cubicBezTo>
                    <a:cubicBezTo>
                      <a:pt x="0"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0"/>
              <p:cNvSpPr/>
              <p:nvPr/>
            </p:nvSpPr>
            <p:spPr>
              <a:xfrm>
                <a:off x="3185452" y="2463518"/>
                <a:ext cx="12926" cy="12926"/>
              </a:xfrm>
              <a:custGeom>
                <a:rect b="b" l="l" r="r" t="t"/>
                <a:pathLst>
                  <a:path extrusionOk="0" h="913" w="913">
                    <a:moveTo>
                      <a:pt x="456" y="1"/>
                    </a:moveTo>
                    <a:cubicBezTo>
                      <a:pt x="213" y="1"/>
                      <a:pt x="0" y="214"/>
                      <a:pt x="0" y="457"/>
                    </a:cubicBezTo>
                    <a:cubicBezTo>
                      <a:pt x="0" y="730"/>
                      <a:pt x="213" y="913"/>
                      <a:pt x="456" y="913"/>
                    </a:cubicBezTo>
                    <a:cubicBezTo>
                      <a:pt x="730" y="913"/>
                      <a:pt x="912" y="730"/>
                      <a:pt x="912" y="457"/>
                    </a:cubicBezTo>
                    <a:cubicBezTo>
                      <a:pt x="912" y="214"/>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0"/>
              <p:cNvSpPr/>
              <p:nvPr/>
            </p:nvSpPr>
            <p:spPr>
              <a:xfrm>
                <a:off x="3280987" y="2463518"/>
                <a:ext cx="12926" cy="12926"/>
              </a:xfrm>
              <a:custGeom>
                <a:rect b="b" l="l" r="r" t="t"/>
                <a:pathLst>
                  <a:path extrusionOk="0" h="913" w="913">
                    <a:moveTo>
                      <a:pt x="456" y="1"/>
                    </a:moveTo>
                    <a:cubicBezTo>
                      <a:pt x="183" y="1"/>
                      <a:pt x="0" y="214"/>
                      <a:pt x="0" y="457"/>
                    </a:cubicBezTo>
                    <a:cubicBezTo>
                      <a:pt x="0" y="730"/>
                      <a:pt x="183" y="913"/>
                      <a:pt x="456" y="913"/>
                    </a:cubicBezTo>
                    <a:cubicBezTo>
                      <a:pt x="699" y="913"/>
                      <a:pt x="912" y="730"/>
                      <a:pt x="912" y="457"/>
                    </a:cubicBezTo>
                    <a:cubicBezTo>
                      <a:pt x="912" y="214"/>
                      <a:pt x="699"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3" name="Google Shape;1853;p70"/>
            <p:cNvSpPr/>
            <p:nvPr/>
          </p:nvSpPr>
          <p:spPr>
            <a:xfrm>
              <a:off x="4391753" y="3843470"/>
              <a:ext cx="10788" cy="9905"/>
            </a:xfrm>
            <a:custGeom>
              <a:rect b="b" l="l" r="r" t="t"/>
              <a:pathLst>
                <a:path extrusionOk="0" h="913" w="913">
                  <a:moveTo>
                    <a:pt x="456" y="1"/>
                  </a:moveTo>
                  <a:cubicBezTo>
                    <a:pt x="213" y="1"/>
                    <a:pt x="1" y="213"/>
                    <a:pt x="1" y="456"/>
                  </a:cubicBezTo>
                  <a:cubicBezTo>
                    <a:pt x="1" y="700"/>
                    <a:pt x="213" y="912"/>
                    <a:pt x="456" y="912"/>
                  </a:cubicBezTo>
                  <a:cubicBezTo>
                    <a:pt x="730" y="912"/>
                    <a:pt x="912" y="700"/>
                    <a:pt x="912" y="456"/>
                  </a:cubicBezTo>
                  <a:cubicBezTo>
                    <a:pt x="912" y="213"/>
                    <a:pt x="730" y="1"/>
                    <a:pt x="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0"/>
            <p:cNvSpPr/>
            <p:nvPr/>
          </p:nvSpPr>
          <p:spPr>
            <a:xfrm>
              <a:off x="4742282" y="2584781"/>
              <a:ext cx="10788" cy="9905"/>
            </a:xfrm>
            <a:custGeom>
              <a:rect b="b" l="l" r="r" t="t"/>
              <a:pathLst>
                <a:path extrusionOk="0" h="913" w="913">
                  <a:moveTo>
                    <a:pt x="457" y="1"/>
                  </a:moveTo>
                  <a:cubicBezTo>
                    <a:pt x="183" y="1"/>
                    <a:pt x="1" y="183"/>
                    <a:pt x="1" y="457"/>
                  </a:cubicBezTo>
                  <a:cubicBezTo>
                    <a:pt x="1" y="700"/>
                    <a:pt x="183" y="912"/>
                    <a:pt x="457" y="912"/>
                  </a:cubicBezTo>
                  <a:cubicBezTo>
                    <a:pt x="700" y="912"/>
                    <a:pt x="913" y="700"/>
                    <a:pt x="913" y="457"/>
                  </a:cubicBezTo>
                  <a:cubicBezTo>
                    <a:pt x="913" y="183"/>
                    <a:pt x="700"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5" name="Google Shape;1855;p70"/>
            <p:cNvGrpSpPr/>
            <p:nvPr/>
          </p:nvGrpSpPr>
          <p:grpSpPr>
            <a:xfrm>
              <a:off x="5402410" y="3548336"/>
              <a:ext cx="644685" cy="205782"/>
              <a:chOff x="5231664" y="3330197"/>
              <a:chExt cx="772447" cy="268539"/>
            </a:xfrm>
          </p:grpSpPr>
          <p:sp>
            <p:nvSpPr>
              <p:cNvPr id="1856" name="Google Shape;1856;p70"/>
              <p:cNvSpPr/>
              <p:nvPr/>
            </p:nvSpPr>
            <p:spPr>
              <a:xfrm>
                <a:off x="5231664" y="3330197"/>
                <a:ext cx="12912" cy="12926"/>
              </a:xfrm>
              <a:custGeom>
                <a:rect b="b" l="l" r="r" t="t"/>
                <a:pathLst>
                  <a:path extrusionOk="0" h="913" w="912">
                    <a:moveTo>
                      <a:pt x="456" y="0"/>
                    </a:moveTo>
                    <a:cubicBezTo>
                      <a:pt x="213" y="0"/>
                      <a:pt x="0" y="213"/>
                      <a:pt x="0" y="456"/>
                    </a:cubicBezTo>
                    <a:cubicBezTo>
                      <a:pt x="0"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0"/>
              <p:cNvSpPr/>
              <p:nvPr/>
            </p:nvSpPr>
            <p:spPr>
              <a:xfrm>
                <a:off x="5326335" y="3330197"/>
                <a:ext cx="12912" cy="12926"/>
              </a:xfrm>
              <a:custGeom>
                <a:rect b="b" l="l" r="r" t="t"/>
                <a:pathLst>
                  <a:path extrusionOk="0" h="913" w="912">
                    <a:moveTo>
                      <a:pt x="456" y="0"/>
                    </a:moveTo>
                    <a:cubicBezTo>
                      <a:pt x="213" y="0"/>
                      <a:pt x="0" y="213"/>
                      <a:pt x="0" y="456"/>
                    </a:cubicBezTo>
                    <a:cubicBezTo>
                      <a:pt x="0"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0"/>
              <p:cNvSpPr/>
              <p:nvPr/>
            </p:nvSpPr>
            <p:spPr>
              <a:xfrm>
                <a:off x="5421431" y="3330197"/>
                <a:ext cx="12926" cy="12926"/>
              </a:xfrm>
              <a:custGeom>
                <a:rect b="b" l="l" r="r" t="t"/>
                <a:pathLst>
                  <a:path extrusionOk="0" h="913" w="913">
                    <a:moveTo>
                      <a:pt x="456" y="0"/>
                    </a:moveTo>
                    <a:cubicBezTo>
                      <a:pt x="213" y="0"/>
                      <a:pt x="1" y="213"/>
                      <a:pt x="1" y="456"/>
                    </a:cubicBezTo>
                    <a:cubicBezTo>
                      <a:pt x="1"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0"/>
              <p:cNvSpPr/>
              <p:nvPr/>
            </p:nvSpPr>
            <p:spPr>
              <a:xfrm>
                <a:off x="5516527" y="3330197"/>
                <a:ext cx="12926" cy="12926"/>
              </a:xfrm>
              <a:custGeom>
                <a:rect b="b" l="l" r="r" t="t"/>
                <a:pathLst>
                  <a:path extrusionOk="0" h="913" w="913">
                    <a:moveTo>
                      <a:pt x="457" y="0"/>
                    </a:moveTo>
                    <a:cubicBezTo>
                      <a:pt x="183" y="0"/>
                      <a:pt x="1" y="213"/>
                      <a:pt x="1" y="456"/>
                    </a:cubicBezTo>
                    <a:cubicBezTo>
                      <a:pt x="1" y="700"/>
                      <a:pt x="183" y="912"/>
                      <a:pt x="457" y="912"/>
                    </a:cubicBezTo>
                    <a:cubicBezTo>
                      <a:pt x="700" y="912"/>
                      <a:pt x="913" y="700"/>
                      <a:pt x="913" y="456"/>
                    </a:cubicBezTo>
                    <a:cubicBezTo>
                      <a:pt x="913" y="213"/>
                      <a:pt x="70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0"/>
              <p:cNvSpPr/>
              <p:nvPr/>
            </p:nvSpPr>
            <p:spPr>
              <a:xfrm>
                <a:off x="5611637" y="3330197"/>
                <a:ext cx="12926" cy="12926"/>
              </a:xfrm>
              <a:custGeom>
                <a:rect b="b" l="l" r="r" t="t"/>
                <a:pathLst>
                  <a:path extrusionOk="0" h="913" w="913">
                    <a:moveTo>
                      <a:pt x="456" y="0"/>
                    </a:moveTo>
                    <a:cubicBezTo>
                      <a:pt x="183" y="0"/>
                      <a:pt x="0" y="213"/>
                      <a:pt x="0" y="456"/>
                    </a:cubicBezTo>
                    <a:cubicBezTo>
                      <a:pt x="0" y="700"/>
                      <a:pt x="183" y="912"/>
                      <a:pt x="456" y="912"/>
                    </a:cubicBezTo>
                    <a:cubicBezTo>
                      <a:pt x="700" y="912"/>
                      <a:pt x="912" y="700"/>
                      <a:pt x="912" y="456"/>
                    </a:cubicBezTo>
                    <a:cubicBezTo>
                      <a:pt x="912" y="213"/>
                      <a:pt x="70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0"/>
              <p:cNvSpPr/>
              <p:nvPr/>
            </p:nvSpPr>
            <p:spPr>
              <a:xfrm>
                <a:off x="5706733" y="3330197"/>
                <a:ext cx="12926" cy="12926"/>
              </a:xfrm>
              <a:custGeom>
                <a:rect b="b" l="l" r="r" t="t"/>
                <a:pathLst>
                  <a:path extrusionOk="0" h="913" w="913">
                    <a:moveTo>
                      <a:pt x="457" y="0"/>
                    </a:moveTo>
                    <a:cubicBezTo>
                      <a:pt x="214" y="0"/>
                      <a:pt x="1" y="213"/>
                      <a:pt x="1" y="456"/>
                    </a:cubicBezTo>
                    <a:cubicBezTo>
                      <a:pt x="1" y="700"/>
                      <a:pt x="214" y="912"/>
                      <a:pt x="457" y="912"/>
                    </a:cubicBezTo>
                    <a:cubicBezTo>
                      <a:pt x="700" y="912"/>
                      <a:pt x="913" y="700"/>
                      <a:pt x="913" y="456"/>
                    </a:cubicBezTo>
                    <a:cubicBezTo>
                      <a:pt x="913" y="213"/>
                      <a:pt x="70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0"/>
              <p:cNvSpPr/>
              <p:nvPr/>
            </p:nvSpPr>
            <p:spPr>
              <a:xfrm>
                <a:off x="5801404" y="3330197"/>
                <a:ext cx="12926" cy="12926"/>
              </a:xfrm>
              <a:custGeom>
                <a:rect b="b" l="l" r="r" t="t"/>
                <a:pathLst>
                  <a:path extrusionOk="0" h="913" w="913">
                    <a:moveTo>
                      <a:pt x="457" y="0"/>
                    </a:moveTo>
                    <a:cubicBezTo>
                      <a:pt x="183" y="0"/>
                      <a:pt x="1" y="183"/>
                      <a:pt x="1" y="456"/>
                    </a:cubicBezTo>
                    <a:cubicBezTo>
                      <a:pt x="1" y="730"/>
                      <a:pt x="183" y="912"/>
                      <a:pt x="457" y="912"/>
                    </a:cubicBezTo>
                    <a:cubicBezTo>
                      <a:pt x="730" y="912"/>
                      <a:pt x="913" y="730"/>
                      <a:pt x="913" y="456"/>
                    </a:cubicBezTo>
                    <a:cubicBezTo>
                      <a:pt x="913" y="183"/>
                      <a:pt x="73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0"/>
              <p:cNvSpPr/>
              <p:nvPr/>
            </p:nvSpPr>
            <p:spPr>
              <a:xfrm>
                <a:off x="5896514" y="3330197"/>
                <a:ext cx="12926" cy="12926"/>
              </a:xfrm>
              <a:custGeom>
                <a:rect b="b" l="l" r="r" t="t"/>
                <a:pathLst>
                  <a:path extrusionOk="0" h="913" w="913">
                    <a:moveTo>
                      <a:pt x="456" y="0"/>
                    </a:moveTo>
                    <a:cubicBezTo>
                      <a:pt x="213" y="0"/>
                      <a:pt x="0" y="213"/>
                      <a:pt x="0" y="456"/>
                    </a:cubicBezTo>
                    <a:cubicBezTo>
                      <a:pt x="0"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0"/>
              <p:cNvSpPr/>
              <p:nvPr/>
            </p:nvSpPr>
            <p:spPr>
              <a:xfrm>
                <a:off x="5991186" y="3330197"/>
                <a:ext cx="12926" cy="12926"/>
              </a:xfrm>
              <a:custGeom>
                <a:rect b="b" l="l" r="r" t="t"/>
                <a:pathLst>
                  <a:path extrusionOk="0" h="913" w="913">
                    <a:moveTo>
                      <a:pt x="456" y="0"/>
                    </a:moveTo>
                    <a:cubicBezTo>
                      <a:pt x="213" y="0"/>
                      <a:pt x="0" y="213"/>
                      <a:pt x="0" y="456"/>
                    </a:cubicBezTo>
                    <a:cubicBezTo>
                      <a:pt x="0"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0"/>
              <p:cNvSpPr/>
              <p:nvPr/>
            </p:nvSpPr>
            <p:spPr>
              <a:xfrm>
                <a:off x="5231664" y="3394317"/>
                <a:ext cx="12912" cy="12926"/>
              </a:xfrm>
              <a:custGeom>
                <a:rect b="b" l="l" r="r" t="t"/>
                <a:pathLst>
                  <a:path extrusionOk="0" h="913" w="912">
                    <a:moveTo>
                      <a:pt x="456" y="0"/>
                    </a:moveTo>
                    <a:cubicBezTo>
                      <a:pt x="213" y="0"/>
                      <a:pt x="0" y="183"/>
                      <a:pt x="0" y="456"/>
                    </a:cubicBezTo>
                    <a:cubicBezTo>
                      <a:pt x="0"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0"/>
              <p:cNvSpPr/>
              <p:nvPr/>
            </p:nvSpPr>
            <p:spPr>
              <a:xfrm>
                <a:off x="5326335" y="3394317"/>
                <a:ext cx="12912" cy="12926"/>
              </a:xfrm>
              <a:custGeom>
                <a:rect b="b" l="l" r="r" t="t"/>
                <a:pathLst>
                  <a:path extrusionOk="0" h="913" w="912">
                    <a:moveTo>
                      <a:pt x="456" y="0"/>
                    </a:moveTo>
                    <a:cubicBezTo>
                      <a:pt x="213" y="0"/>
                      <a:pt x="0" y="183"/>
                      <a:pt x="0" y="456"/>
                    </a:cubicBezTo>
                    <a:cubicBezTo>
                      <a:pt x="0"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0"/>
              <p:cNvSpPr/>
              <p:nvPr/>
            </p:nvSpPr>
            <p:spPr>
              <a:xfrm>
                <a:off x="5421431" y="3394317"/>
                <a:ext cx="12926" cy="12926"/>
              </a:xfrm>
              <a:custGeom>
                <a:rect b="b" l="l" r="r" t="t"/>
                <a:pathLst>
                  <a:path extrusionOk="0" h="913" w="913">
                    <a:moveTo>
                      <a:pt x="456" y="0"/>
                    </a:moveTo>
                    <a:cubicBezTo>
                      <a:pt x="213" y="0"/>
                      <a:pt x="1" y="183"/>
                      <a:pt x="1" y="456"/>
                    </a:cubicBezTo>
                    <a:cubicBezTo>
                      <a:pt x="1"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0"/>
              <p:cNvSpPr/>
              <p:nvPr/>
            </p:nvSpPr>
            <p:spPr>
              <a:xfrm>
                <a:off x="5516527" y="3394317"/>
                <a:ext cx="12926" cy="12926"/>
              </a:xfrm>
              <a:custGeom>
                <a:rect b="b" l="l" r="r" t="t"/>
                <a:pathLst>
                  <a:path extrusionOk="0" h="913" w="913">
                    <a:moveTo>
                      <a:pt x="457" y="0"/>
                    </a:moveTo>
                    <a:cubicBezTo>
                      <a:pt x="183" y="0"/>
                      <a:pt x="1" y="183"/>
                      <a:pt x="1" y="456"/>
                    </a:cubicBezTo>
                    <a:cubicBezTo>
                      <a:pt x="1" y="700"/>
                      <a:pt x="183" y="912"/>
                      <a:pt x="457" y="912"/>
                    </a:cubicBezTo>
                    <a:cubicBezTo>
                      <a:pt x="700" y="912"/>
                      <a:pt x="913" y="700"/>
                      <a:pt x="913" y="456"/>
                    </a:cubicBezTo>
                    <a:cubicBezTo>
                      <a:pt x="913" y="183"/>
                      <a:pt x="70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0"/>
              <p:cNvSpPr/>
              <p:nvPr/>
            </p:nvSpPr>
            <p:spPr>
              <a:xfrm>
                <a:off x="5611637" y="3394317"/>
                <a:ext cx="12926" cy="12926"/>
              </a:xfrm>
              <a:custGeom>
                <a:rect b="b" l="l" r="r" t="t"/>
                <a:pathLst>
                  <a:path extrusionOk="0" h="913" w="913">
                    <a:moveTo>
                      <a:pt x="456" y="0"/>
                    </a:moveTo>
                    <a:cubicBezTo>
                      <a:pt x="183" y="0"/>
                      <a:pt x="0" y="183"/>
                      <a:pt x="0" y="456"/>
                    </a:cubicBezTo>
                    <a:cubicBezTo>
                      <a:pt x="0" y="700"/>
                      <a:pt x="183" y="912"/>
                      <a:pt x="456" y="912"/>
                    </a:cubicBezTo>
                    <a:cubicBezTo>
                      <a:pt x="700" y="912"/>
                      <a:pt x="912" y="700"/>
                      <a:pt x="912" y="456"/>
                    </a:cubicBezTo>
                    <a:cubicBezTo>
                      <a:pt x="912" y="183"/>
                      <a:pt x="70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0"/>
              <p:cNvSpPr/>
              <p:nvPr/>
            </p:nvSpPr>
            <p:spPr>
              <a:xfrm>
                <a:off x="5706733" y="3394317"/>
                <a:ext cx="12926" cy="12926"/>
              </a:xfrm>
              <a:custGeom>
                <a:rect b="b" l="l" r="r" t="t"/>
                <a:pathLst>
                  <a:path extrusionOk="0" h="913" w="913">
                    <a:moveTo>
                      <a:pt x="457" y="0"/>
                    </a:moveTo>
                    <a:cubicBezTo>
                      <a:pt x="214" y="0"/>
                      <a:pt x="1" y="183"/>
                      <a:pt x="1" y="456"/>
                    </a:cubicBezTo>
                    <a:cubicBezTo>
                      <a:pt x="1" y="700"/>
                      <a:pt x="214" y="912"/>
                      <a:pt x="457" y="912"/>
                    </a:cubicBezTo>
                    <a:cubicBezTo>
                      <a:pt x="700" y="912"/>
                      <a:pt x="913" y="700"/>
                      <a:pt x="913" y="456"/>
                    </a:cubicBezTo>
                    <a:cubicBezTo>
                      <a:pt x="913" y="183"/>
                      <a:pt x="70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0"/>
              <p:cNvSpPr/>
              <p:nvPr/>
            </p:nvSpPr>
            <p:spPr>
              <a:xfrm>
                <a:off x="5801404" y="3394274"/>
                <a:ext cx="12926" cy="12968"/>
              </a:xfrm>
              <a:custGeom>
                <a:rect b="b" l="l" r="r" t="t"/>
                <a:pathLst>
                  <a:path extrusionOk="0" h="916" w="913">
                    <a:moveTo>
                      <a:pt x="508" y="1"/>
                    </a:moveTo>
                    <a:cubicBezTo>
                      <a:pt x="492" y="1"/>
                      <a:pt x="474" y="1"/>
                      <a:pt x="457" y="3"/>
                    </a:cubicBezTo>
                    <a:cubicBezTo>
                      <a:pt x="183" y="3"/>
                      <a:pt x="1" y="186"/>
                      <a:pt x="1" y="459"/>
                    </a:cubicBezTo>
                    <a:cubicBezTo>
                      <a:pt x="1" y="733"/>
                      <a:pt x="183" y="915"/>
                      <a:pt x="457" y="915"/>
                    </a:cubicBezTo>
                    <a:cubicBezTo>
                      <a:pt x="730" y="915"/>
                      <a:pt x="913" y="733"/>
                      <a:pt x="913" y="459"/>
                    </a:cubicBezTo>
                    <a:cubicBezTo>
                      <a:pt x="913" y="203"/>
                      <a:pt x="753" y="1"/>
                      <a:pt x="508"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0"/>
              <p:cNvSpPr/>
              <p:nvPr/>
            </p:nvSpPr>
            <p:spPr>
              <a:xfrm>
                <a:off x="5896514" y="3394317"/>
                <a:ext cx="12926" cy="12926"/>
              </a:xfrm>
              <a:custGeom>
                <a:rect b="b" l="l" r="r" t="t"/>
                <a:pathLst>
                  <a:path extrusionOk="0" h="913" w="913">
                    <a:moveTo>
                      <a:pt x="456" y="0"/>
                    </a:moveTo>
                    <a:cubicBezTo>
                      <a:pt x="213" y="0"/>
                      <a:pt x="0" y="183"/>
                      <a:pt x="0" y="456"/>
                    </a:cubicBezTo>
                    <a:cubicBezTo>
                      <a:pt x="0"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0"/>
              <p:cNvSpPr/>
              <p:nvPr/>
            </p:nvSpPr>
            <p:spPr>
              <a:xfrm>
                <a:off x="5991186" y="3394317"/>
                <a:ext cx="12926" cy="12926"/>
              </a:xfrm>
              <a:custGeom>
                <a:rect b="b" l="l" r="r" t="t"/>
                <a:pathLst>
                  <a:path extrusionOk="0" h="913" w="913">
                    <a:moveTo>
                      <a:pt x="456" y="0"/>
                    </a:moveTo>
                    <a:cubicBezTo>
                      <a:pt x="213" y="0"/>
                      <a:pt x="0" y="183"/>
                      <a:pt x="0" y="456"/>
                    </a:cubicBezTo>
                    <a:cubicBezTo>
                      <a:pt x="0"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0"/>
              <p:cNvSpPr/>
              <p:nvPr/>
            </p:nvSpPr>
            <p:spPr>
              <a:xfrm>
                <a:off x="5231664" y="3457572"/>
                <a:ext cx="12912" cy="12926"/>
              </a:xfrm>
              <a:custGeom>
                <a:rect b="b" l="l" r="r" t="t"/>
                <a:pathLst>
                  <a:path extrusionOk="0" h="913" w="912">
                    <a:moveTo>
                      <a:pt x="456" y="1"/>
                    </a:moveTo>
                    <a:cubicBezTo>
                      <a:pt x="213" y="1"/>
                      <a:pt x="0" y="213"/>
                      <a:pt x="0" y="456"/>
                    </a:cubicBezTo>
                    <a:cubicBezTo>
                      <a:pt x="0" y="730"/>
                      <a:pt x="213" y="912"/>
                      <a:pt x="456" y="912"/>
                    </a:cubicBezTo>
                    <a:cubicBezTo>
                      <a:pt x="730" y="912"/>
                      <a:pt x="912" y="730"/>
                      <a:pt x="912" y="456"/>
                    </a:cubicBezTo>
                    <a:cubicBezTo>
                      <a:pt x="912" y="213"/>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0"/>
              <p:cNvSpPr/>
              <p:nvPr/>
            </p:nvSpPr>
            <p:spPr>
              <a:xfrm>
                <a:off x="5326335" y="3457572"/>
                <a:ext cx="12912" cy="12926"/>
              </a:xfrm>
              <a:custGeom>
                <a:rect b="b" l="l" r="r" t="t"/>
                <a:pathLst>
                  <a:path extrusionOk="0" h="913" w="912">
                    <a:moveTo>
                      <a:pt x="456" y="1"/>
                    </a:moveTo>
                    <a:cubicBezTo>
                      <a:pt x="213" y="1"/>
                      <a:pt x="0" y="213"/>
                      <a:pt x="0" y="456"/>
                    </a:cubicBezTo>
                    <a:cubicBezTo>
                      <a:pt x="0" y="730"/>
                      <a:pt x="213" y="912"/>
                      <a:pt x="456" y="912"/>
                    </a:cubicBezTo>
                    <a:cubicBezTo>
                      <a:pt x="730" y="912"/>
                      <a:pt x="912" y="730"/>
                      <a:pt x="912" y="456"/>
                    </a:cubicBezTo>
                    <a:cubicBezTo>
                      <a:pt x="912" y="213"/>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0"/>
              <p:cNvSpPr/>
              <p:nvPr/>
            </p:nvSpPr>
            <p:spPr>
              <a:xfrm>
                <a:off x="5421431" y="3457572"/>
                <a:ext cx="12926" cy="12926"/>
              </a:xfrm>
              <a:custGeom>
                <a:rect b="b" l="l" r="r" t="t"/>
                <a:pathLst>
                  <a:path extrusionOk="0" h="913" w="913">
                    <a:moveTo>
                      <a:pt x="456" y="1"/>
                    </a:moveTo>
                    <a:cubicBezTo>
                      <a:pt x="213" y="1"/>
                      <a:pt x="1" y="213"/>
                      <a:pt x="1" y="456"/>
                    </a:cubicBezTo>
                    <a:cubicBezTo>
                      <a:pt x="1" y="730"/>
                      <a:pt x="213" y="912"/>
                      <a:pt x="456" y="912"/>
                    </a:cubicBezTo>
                    <a:cubicBezTo>
                      <a:pt x="730" y="912"/>
                      <a:pt x="912" y="730"/>
                      <a:pt x="912" y="456"/>
                    </a:cubicBezTo>
                    <a:cubicBezTo>
                      <a:pt x="912" y="213"/>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0"/>
              <p:cNvSpPr/>
              <p:nvPr/>
            </p:nvSpPr>
            <p:spPr>
              <a:xfrm>
                <a:off x="5516527" y="3457572"/>
                <a:ext cx="12926" cy="12926"/>
              </a:xfrm>
              <a:custGeom>
                <a:rect b="b" l="l" r="r" t="t"/>
                <a:pathLst>
                  <a:path extrusionOk="0" h="913" w="913">
                    <a:moveTo>
                      <a:pt x="457" y="1"/>
                    </a:moveTo>
                    <a:cubicBezTo>
                      <a:pt x="183" y="1"/>
                      <a:pt x="1" y="213"/>
                      <a:pt x="1" y="456"/>
                    </a:cubicBezTo>
                    <a:cubicBezTo>
                      <a:pt x="1" y="730"/>
                      <a:pt x="183" y="912"/>
                      <a:pt x="457" y="912"/>
                    </a:cubicBezTo>
                    <a:cubicBezTo>
                      <a:pt x="700" y="912"/>
                      <a:pt x="913" y="730"/>
                      <a:pt x="913" y="456"/>
                    </a:cubicBezTo>
                    <a:cubicBezTo>
                      <a:pt x="913" y="213"/>
                      <a:pt x="700" y="1"/>
                      <a:pt x="457"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0"/>
              <p:cNvSpPr/>
              <p:nvPr/>
            </p:nvSpPr>
            <p:spPr>
              <a:xfrm>
                <a:off x="5611637" y="3457572"/>
                <a:ext cx="12926" cy="12926"/>
              </a:xfrm>
              <a:custGeom>
                <a:rect b="b" l="l" r="r" t="t"/>
                <a:pathLst>
                  <a:path extrusionOk="0" h="913" w="913">
                    <a:moveTo>
                      <a:pt x="456" y="1"/>
                    </a:moveTo>
                    <a:cubicBezTo>
                      <a:pt x="183" y="1"/>
                      <a:pt x="0" y="213"/>
                      <a:pt x="0" y="456"/>
                    </a:cubicBezTo>
                    <a:cubicBezTo>
                      <a:pt x="0" y="730"/>
                      <a:pt x="183" y="912"/>
                      <a:pt x="456" y="912"/>
                    </a:cubicBezTo>
                    <a:cubicBezTo>
                      <a:pt x="700" y="912"/>
                      <a:pt x="912" y="730"/>
                      <a:pt x="912" y="456"/>
                    </a:cubicBezTo>
                    <a:cubicBezTo>
                      <a:pt x="912" y="213"/>
                      <a:pt x="70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0"/>
              <p:cNvSpPr/>
              <p:nvPr/>
            </p:nvSpPr>
            <p:spPr>
              <a:xfrm>
                <a:off x="5706733" y="3457572"/>
                <a:ext cx="12926" cy="12926"/>
              </a:xfrm>
              <a:custGeom>
                <a:rect b="b" l="l" r="r" t="t"/>
                <a:pathLst>
                  <a:path extrusionOk="0" h="913" w="913">
                    <a:moveTo>
                      <a:pt x="457" y="1"/>
                    </a:moveTo>
                    <a:cubicBezTo>
                      <a:pt x="214" y="1"/>
                      <a:pt x="1" y="213"/>
                      <a:pt x="1" y="456"/>
                    </a:cubicBezTo>
                    <a:cubicBezTo>
                      <a:pt x="1" y="730"/>
                      <a:pt x="214" y="912"/>
                      <a:pt x="457" y="912"/>
                    </a:cubicBezTo>
                    <a:cubicBezTo>
                      <a:pt x="700" y="912"/>
                      <a:pt x="913" y="730"/>
                      <a:pt x="913" y="456"/>
                    </a:cubicBezTo>
                    <a:cubicBezTo>
                      <a:pt x="913" y="213"/>
                      <a:pt x="700" y="1"/>
                      <a:pt x="457"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0"/>
              <p:cNvSpPr/>
              <p:nvPr/>
            </p:nvSpPr>
            <p:spPr>
              <a:xfrm>
                <a:off x="5801404" y="3457572"/>
                <a:ext cx="12926" cy="12926"/>
              </a:xfrm>
              <a:custGeom>
                <a:rect b="b" l="l" r="r" t="t"/>
                <a:pathLst>
                  <a:path extrusionOk="0" h="913" w="913">
                    <a:moveTo>
                      <a:pt x="457" y="1"/>
                    </a:moveTo>
                    <a:cubicBezTo>
                      <a:pt x="183" y="1"/>
                      <a:pt x="1" y="213"/>
                      <a:pt x="1" y="456"/>
                    </a:cubicBezTo>
                    <a:cubicBezTo>
                      <a:pt x="1" y="730"/>
                      <a:pt x="183" y="912"/>
                      <a:pt x="457" y="912"/>
                    </a:cubicBezTo>
                    <a:cubicBezTo>
                      <a:pt x="730" y="912"/>
                      <a:pt x="913" y="730"/>
                      <a:pt x="913" y="456"/>
                    </a:cubicBezTo>
                    <a:cubicBezTo>
                      <a:pt x="913" y="244"/>
                      <a:pt x="730" y="1"/>
                      <a:pt x="457"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0"/>
              <p:cNvSpPr/>
              <p:nvPr/>
            </p:nvSpPr>
            <p:spPr>
              <a:xfrm>
                <a:off x="5896514" y="3457572"/>
                <a:ext cx="12926" cy="12926"/>
              </a:xfrm>
              <a:custGeom>
                <a:rect b="b" l="l" r="r" t="t"/>
                <a:pathLst>
                  <a:path extrusionOk="0" h="913" w="913">
                    <a:moveTo>
                      <a:pt x="456" y="1"/>
                    </a:moveTo>
                    <a:cubicBezTo>
                      <a:pt x="213" y="1"/>
                      <a:pt x="0" y="213"/>
                      <a:pt x="0" y="456"/>
                    </a:cubicBezTo>
                    <a:cubicBezTo>
                      <a:pt x="0" y="730"/>
                      <a:pt x="213" y="912"/>
                      <a:pt x="456" y="912"/>
                    </a:cubicBezTo>
                    <a:cubicBezTo>
                      <a:pt x="730" y="912"/>
                      <a:pt x="912" y="730"/>
                      <a:pt x="912" y="456"/>
                    </a:cubicBezTo>
                    <a:cubicBezTo>
                      <a:pt x="912" y="213"/>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0"/>
              <p:cNvSpPr/>
              <p:nvPr/>
            </p:nvSpPr>
            <p:spPr>
              <a:xfrm>
                <a:off x="5991186" y="3457572"/>
                <a:ext cx="12926" cy="12926"/>
              </a:xfrm>
              <a:custGeom>
                <a:rect b="b" l="l" r="r" t="t"/>
                <a:pathLst>
                  <a:path extrusionOk="0" h="913" w="913">
                    <a:moveTo>
                      <a:pt x="456" y="1"/>
                    </a:moveTo>
                    <a:cubicBezTo>
                      <a:pt x="213" y="1"/>
                      <a:pt x="0" y="213"/>
                      <a:pt x="0" y="456"/>
                    </a:cubicBezTo>
                    <a:cubicBezTo>
                      <a:pt x="0" y="730"/>
                      <a:pt x="213" y="912"/>
                      <a:pt x="456" y="912"/>
                    </a:cubicBezTo>
                    <a:cubicBezTo>
                      <a:pt x="730" y="912"/>
                      <a:pt x="912" y="730"/>
                      <a:pt x="912" y="456"/>
                    </a:cubicBezTo>
                    <a:cubicBezTo>
                      <a:pt x="912" y="213"/>
                      <a:pt x="730" y="1"/>
                      <a:pt x="456"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0"/>
              <p:cNvSpPr/>
              <p:nvPr/>
            </p:nvSpPr>
            <p:spPr>
              <a:xfrm>
                <a:off x="5231664" y="3521692"/>
                <a:ext cx="12912" cy="12926"/>
              </a:xfrm>
              <a:custGeom>
                <a:rect b="b" l="l" r="r" t="t"/>
                <a:pathLst>
                  <a:path extrusionOk="0" h="913" w="912">
                    <a:moveTo>
                      <a:pt x="456" y="0"/>
                    </a:moveTo>
                    <a:cubicBezTo>
                      <a:pt x="213" y="0"/>
                      <a:pt x="0" y="213"/>
                      <a:pt x="0" y="456"/>
                    </a:cubicBezTo>
                    <a:cubicBezTo>
                      <a:pt x="0"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0"/>
              <p:cNvSpPr/>
              <p:nvPr/>
            </p:nvSpPr>
            <p:spPr>
              <a:xfrm>
                <a:off x="5326335" y="3521692"/>
                <a:ext cx="12912" cy="12926"/>
              </a:xfrm>
              <a:custGeom>
                <a:rect b="b" l="l" r="r" t="t"/>
                <a:pathLst>
                  <a:path extrusionOk="0" h="913" w="912">
                    <a:moveTo>
                      <a:pt x="456" y="0"/>
                    </a:moveTo>
                    <a:cubicBezTo>
                      <a:pt x="213" y="0"/>
                      <a:pt x="0" y="213"/>
                      <a:pt x="0" y="456"/>
                    </a:cubicBezTo>
                    <a:cubicBezTo>
                      <a:pt x="0"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0"/>
              <p:cNvSpPr/>
              <p:nvPr/>
            </p:nvSpPr>
            <p:spPr>
              <a:xfrm>
                <a:off x="5421431" y="3521692"/>
                <a:ext cx="12926" cy="12926"/>
              </a:xfrm>
              <a:custGeom>
                <a:rect b="b" l="l" r="r" t="t"/>
                <a:pathLst>
                  <a:path extrusionOk="0" h="913" w="913">
                    <a:moveTo>
                      <a:pt x="456" y="0"/>
                    </a:moveTo>
                    <a:cubicBezTo>
                      <a:pt x="213" y="0"/>
                      <a:pt x="1" y="213"/>
                      <a:pt x="1" y="456"/>
                    </a:cubicBezTo>
                    <a:cubicBezTo>
                      <a:pt x="1"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0"/>
              <p:cNvSpPr/>
              <p:nvPr/>
            </p:nvSpPr>
            <p:spPr>
              <a:xfrm>
                <a:off x="5516527" y="3521692"/>
                <a:ext cx="12926" cy="12926"/>
              </a:xfrm>
              <a:custGeom>
                <a:rect b="b" l="l" r="r" t="t"/>
                <a:pathLst>
                  <a:path extrusionOk="0" h="913" w="913">
                    <a:moveTo>
                      <a:pt x="457" y="0"/>
                    </a:moveTo>
                    <a:cubicBezTo>
                      <a:pt x="183" y="0"/>
                      <a:pt x="1" y="213"/>
                      <a:pt x="1" y="456"/>
                    </a:cubicBezTo>
                    <a:cubicBezTo>
                      <a:pt x="1" y="700"/>
                      <a:pt x="183" y="912"/>
                      <a:pt x="457" y="912"/>
                    </a:cubicBezTo>
                    <a:cubicBezTo>
                      <a:pt x="700" y="912"/>
                      <a:pt x="913" y="700"/>
                      <a:pt x="913" y="456"/>
                    </a:cubicBezTo>
                    <a:cubicBezTo>
                      <a:pt x="913" y="213"/>
                      <a:pt x="70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0"/>
              <p:cNvSpPr/>
              <p:nvPr/>
            </p:nvSpPr>
            <p:spPr>
              <a:xfrm>
                <a:off x="5611637" y="3521692"/>
                <a:ext cx="12926" cy="12926"/>
              </a:xfrm>
              <a:custGeom>
                <a:rect b="b" l="l" r="r" t="t"/>
                <a:pathLst>
                  <a:path extrusionOk="0" h="913" w="913">
                    <a:moveTo>
                      <a:pt x="456" y="0"/>
                    </a:moveTo>
                    <a:cubicBezTo>
                      <a:pt x="183" y="0"/>
                      <a:pt x="0" y="213"/>
                      <a:pt x="0" y="456"/>
                    </a:cubicBezTo>
                    <a:cubicBezTo>
                      <a:pt x="0" y="700"/>
                      <a:pt x="183" y="912"/>
                      <a:pt x="456" y="912"/>
                    </a:cubicBezTo>
                    <a:cubicBezTo>
                      <a:pt x="700" y="912"/>
                      <a:pt x="912" y="700"/>
                      <a:pt x="912" y="456"/>
                    </a:cubicBezTo>
                    <a:cubicBezTo>
                      <a:pt x="912" y="213"/>
                      <a:pt x="70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0"/>
              <p:cNvSpPr/>
              <p:nvPr/>
            </p:nvSpPr>
            <p:spPr>
              <a:xfrm>
                <a:off x="5706733" y="3521692"/>
                <a:ext cx="12926" cy="12926"/>
              </a:xfrm>
              <a:custGeom>
                <a:rect b="b" l="l" r="r" t="t"/>
                <a:pathLst>
                  <a:path extrusionOk="0" h="913" w="913">
                    <a:moveTo>
                      <a:pt x="457" y="0"/>
                    </a:moveTo>
                    <a:cubicBezTo>
                      <a:pt x="214" y="0"/>
                      <a:pt x="1" y="213"/>
                      <a:pt x="1" y="456"/>
                    </a:cubicBezTo>
                    <a:cubicBezTo>
                      <a:pt x="1" y="700"/>
                      <a:pt x="214" y="912"/>
                      <a:pt x="457" y="912"/>
                    </a:cubicBezTo>
                    <a:cubicBezTo>
                      <a:pt x="700" y="912"/>
                      <a:pt x="913" y="700"/>
                      <a:pt x="913" y="456"/>
                    </a:cubicBezTo>
                    <a:cubicBezTo>
                      <a:pt x="913" y="213"/>
                      <a:pt x="70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0"/>
              <p:cNvSpPr/>
              <p:nvPr/>
            </p:nvSpPr>
            <p:spPr>
              <a:xfrm>
                <a:off x="5801404" y="3521692"/>
                <a:ext cx="12926" cy="12926"/>
              </a:xfrm>
              <a:custGeom>
                <a:rect b="b" l="l" r="r" t="t"/>
                <a:pathLst>
                  <a:path extrusionOk="0" h="913" w="913">
                    <a:moveTo>
                      <a:pt x="457" y="0"/>
                    </a:moveTo>
                    <a:cubicBezTo>
                      <a:pt x="183" y="0"/>
                      <a:pt x="1" y="183"/>
                      <a:pt x="1" y="456"/>
                    </a:cubicBezTo>
                    <a:cubicBezTo>
                      <a:pt x="1" y="730"/>
                      <a:pt x="183" y="912"/>
                      <a:pt x="457" y="912"/>
                    </a:cubicBezTo>
                    <a:cubicBezTo>
                      <a:pt x="730" y="912"/>
                      <a:pt x="913" y="730"/>
                      <a:pt x="913" y="456"/>
                    </a:cubicBezTo>
                    <a:cubicBezTo>
                      <a:pt x="913" y="183"/>
                      <a:pt x="73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0"/>
              <p:cNvSpPr/>
              <p:nvPr/>
            </p:nvSpPr>
            <p:spPr>
              <a:xfrm>
                <a:off x="5896514" y="3521692"/>
                <a:ext cx="12926" cy="12926"/>
              </a:xfrm>
              <a:custGeom>
                <a:rect b="b" l="l" r="r" t="t"/>
                <a:pathLst>
                  <a:path extrusionOk="0" h="913" w="913">
                    <a:moveTo>
                      <a:pt x="456" y="0"/>
                    </a:moveTo>
                    <a:cubicBezTo>
                      <a:pt x="213" y="0"/>
                      <a:pt x="0" y="213"/>
                      <a:pt x="0" y="456"/>
                    </a:cubicBezTo>
                    <a:cubicBezTo>
                      <a:pt x="0"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0"/>
              <p:cNvSpPr/>
              <p:nvPr/>
            </p:nvSpPr>
            <p:spPr>
              <a:xfrm>
                <a:off x="5991186" y="3521692"/>
                <a:ext cx="12926" cy="12926"/>
              </a:xfrm>
              <a:custGeom>
                <a:rect b="b" l="l" r="r" t="t"/>
                <a:pathLst>
                  <a:path extrusionOk="0" h="913" w="913">
                    <a:moveTo>
                      <a:pt x="456" y="0"/>
                    </a:moveTo>
                    <a:cubicBezTo>
                      <a:pt x="213" y="0"/>
                      <a:pt x="0" y="213"/>
                      <a:pt x="0" y="456"/>
                    </a:cubicBezTo>
                    <a:cubicBezTo>
                      <a:pt x="0" y="700"/>
                      <a:pt x="213" y="912"/>
                      <a:pt x="456" y="912"/>
                    </a:cubicBezTo>
                    <a:cubicBezTo>
                      <a:pt x="730" y="912"/>
                      <a:pt x="912" y="700"/>
                      <a:pt x="912" y="456"/>
                    </a:cubicBezTo>
                    <a:cubicBezTo>
                      <a:pt x="912" y="21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0"/>
              <p:cNvSpPr/>
              <p:nvPr/>
            </p:nvSpPr>
            <p:spPr>
              <a:xfrm>
                <a:off x="5231664" y="3585811"/>
                <a:ext cx="12912" cy="12926"/>
              </a:xfrm>
              <a:custGeom>
                <a:rect b="b" l="l" r="r" t="t"/>
                <a:pathLst>
                  <a:path extrusionOk="0" h="913" w="912">
                    <a:moveTo>
                      <a:pt x="456" y="0"/>
                    </a:moveTo>
                    <a:cubicBezTo>
                      <a:pt x="213" y="0"/>
                      <a:pt x="0" y="183"/>
                      <a:pt x="0" y="456"/>
                    </a:cubicBezTo>
                    <a:cubicBezTo>
                      <a:pt x="0"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0"/>
              <p:cNvSpPr/>
              <p:nvPr/>
            </p:nvSpPr>
            <p:spPr>
              <a:xfrm>
                <a:off x="5326335" y="3585811"/>
                <a:ext cx="12912" cy="12926"/>
              </a:xfrm>
              <a:custGeom>
                <a:rect b="b" l="l" r="r" t="t"/>
                <a:pathLst>
                  <a:path extrusionOk="0" h="913" w="912">
                    <a:moveTo>
                      <a:pt x="456" y="0"/>
                    </a:moveTo>
                    <a:cubicBezTo>
                      <a:pt x="213" y="0"/>
                      <a:pt x="0" y="183"/>
                      <a:pt x="0" y="456"/>
                    </a:cubicBezTo>
                    <a:cubicBezTo>
                      <a:pt x="0"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0"/>
              <p:cNvSpPr/>
              <p:nvPr/>
            </p:nvSpPr>
            <p:spPr>
              <a:xfrm>
                <a:off x="5421431" y="3585811"/>
                <a:ext cx="12926" cy="12926"/>
              </a:xfrm>
              <a:custGeom>
                <a:rect b="b" l="l" r="r" t="t"/>
                <a:pathLst>
                  <a:path extrusionOk="0" h="913" w="913">
                    <a:moveTo>
                      <a:pt x="456" y="0"/>
                    </a:moveTo>
                    <a:cubicBezTo>
                      <a:pt x="213" y="0"/>
                      <a:pt x="1" y="183"/>
                      <a:pt x="1" y="456"/>
                    </a:cubicBezTo>
                    <a:cubicBezTo>
                      <a:pt x="1"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0"/>
              <p:cNvSpPr/>
              <p:nvPr/>
            </p:nvSpPr>
            <p:spPr>
              <a:xfrm>
                <a:off x="5516527" y="3585811"/>
                <a:ext cx="12926" cy="12926"/>
              </a:xfrm>
              <a:custGeom>
                <a:rect b="b" l="l" r="r" t="t"/>
                <a:pathLst>
                  <a:path extrusionOk="0" h="913" w="913">
                    <a:moveTo>
                      <a:pt x="457" y="0"/>
                    </a:moveTo>
                    <a:cubicBezTo>
                      <a:pt x="183" y="0"/>
                      <a:pt x="1" y="183"/>
                      <a:pt x="1" y="456"/>
                    </a:cubicBezTo>
                    <a:cubicBezTo>
                      <a:pt x="1" y="700"/>
                      <a:pt x="183" y="912"/>
                      <a:pt x="457" y="912"/>
                    </a:cubicBezTo>
                    <a:cubicBezTo>
                      <a:pt x="700" y="912"/>
                      <a:pt x="913" y="700"/>
                      <a:pt x="913" y="456"/>
                    </a:cubicBezTo>
                    <a:cubicBezTo>
                      <a:pt x="913" y="183"/>
                      <a:pt x="70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0"/>
              <p:cNvSpPr/>
              <p:nvPr/>
            </p:nvSpPr>
            <p:spPr>
              <a:xfrm>
                <a:off x="5611637" y="3585811"/>
                <a:ext cx="12926" cy="12926"/>
              </a:xfrm>
              <a:custGeom>
                <a:rect b="b" l="l" r="r" t="t"/>
                <a:pathLst>
                  <a:path extrusionOk="0" h="913" w="913">
                    <a:moveTo>
                      <a:pt x="456" y="0"/>
                    </a:moveTo>
                    <a:cubicBezTo>
                      <a:pt x="183" y="0"/>
                      <a:pt x="0" y="183"/>
                      <a:pt x="0" y="456"/>
                    </a:cubicBezTo>
                    <a:cubicBezTo>
                      <a:pt x="0" y="700"/>
                      <a:pt x="183" y="912"/>
                      <a:pt x="456" y="912"/>
                    </a:cubicBezTo>
                    <a:cubicBezTo>
                      <a:pt x="700" y="912"/>
                      <a:pt x="912" y="700"/>
                      <a:pt x="912" y="456"/>
                    </a:cubicBezTo>
                    <a:cubicBezTo>
                      <a:pt x="912" y="183"/>
                      <a:pt x="70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0"/>
              <p:cNvSpPr/>
              <p:nvPr/>
            </p:nvSpPr>
            <p:spPr>
              <a:xfrm>
                <a:off x="5706733" y="3585811"/>
                <a:ext cx="12926" cy="12926"/>
              </a:xfrm>
              <a:custGeom>
                <a:rect b="b" l="l" r="r" t="t"/>
                <a:pathLst>
                  <a:path extrusionOk="0" h="913" w="913">
                    <a:moveTo>
                      <a:pt x="457" y="0"/>
                    </a:moveTo>
                    <a:cubicBezTo>
                      <a:pt x="214" y="0"/>
                      <a:pt x="1" y="183"/>
                      <a:pt x="1" y="456"/>
                    </a:cubicBezTo>
                    <a:cubicBezTo>
                      <a:pt x="1" y="700"/>
                      <a:pt x="214" y="912"/>
                      <a:pt x="457" y="912"/>
                    </a:cubicBezTo>
                    <a:cubicBezTo>
                      <a:pt x="700" y="912"/>
                      <a:pt x="913" y="700"/>
                      <a:pt x="913" y="456"/>
                    </a:cubicBezTo>
                    <a:cubicBezTo>
                      <a:pt x="913" y="183"/>
                      <a:pt x="700" y="0"/>
                      <a:pt x="45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0"/>
              <p:cNvSpPr/>
              <p:nvPr/>
            </p:nvSpPr>
            <p:spPr>
              <a:xfrm>
                <a:off x="5801404" y="3585768"/>
                <a:ext cx="12926" cy="12968"/>
              </a:xfrm>
              <a:custGeom>
                <a:rect b="b" l="l" r="r" t="t"/>
                <a:pathLst>
                  <a:path extrusionOk="0" h="916" w="913">
                    <a:moveTo>
                      <a:pt x="508" y="1"/>
                    </a:moveTo>
                    <a:cubicBezTo>
                      <a:pt x="492" y="1"/>
                      <a:pt x="474" y="1"/>
                      <a:pt x="457" y="3"/>
                    </a:cubicBezTo>
                    <a:cubicBezTo>
                      <a:pt x="183" y="3"/>
                      <a:pt x="1" y="186"/>
                      <a:pt x="1" y="459"/>
                    </a:cubicBezTo>
                    <a:cubicBezTo>
                      <a:pt x="1" y="733"/>
                      <a:pt x="183" y="915"/>
                      <a:pt x="457" y="915"/>
                    </a:cubicBezTo>
                    <a:cubicBezTo>
                      <a:pt x="730" y="915"/>
                      <a:pt x="913" y="733"/>
                      <a:pt x="913" y="459"/>
                    </a:cubicBezTo>
                    <a:cubicBezTo>
                      <a:pt x="913" y="203"/>
                      <a:pt x="753" y="1"/>
                      <a:pt x="508"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0"/>
              <p:cNvSpPr/>
              <p:nvPr/>
            </p:nvSpPr>
            <p:spPr>
              <a:xfrm>
                <a:off x="5896514" y="3585811"/>
                <a:ext cx="12926" cy="12926"/>
              </a:xfrm>
              <a:custGeom>
                <a:rect b="b" l="l" r="r" t="t"/>
                <a:pathLst>
                  <a:path extrusionOk="0" h="913" w="913">
                    <a:moveTo>
                      <a:pt x="456" y="0"/>
                    </a:moveTo>
                    <a:cubicBezTo>
                      <a:pt x="213" y="0"/>
                      <a:pt x="0" y="183"/>
                      <a:pt x="0" y="456"/>
                    </a:cubicBezTo>
                    <a:cubicBezTo>
                      <a:pt x="0"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0"/>
              <p:cNvSpPr/>
              <p:nvPr/>
            </p:nvSpPr>
            <p:spPr>
              <a:xfrm>
                <a:off x="5991186" y="3585811"/>
                <a:ext cx="12926" cy="12926"/>
              </a:xfrm>
              <a:custGeom>
                <a:rect b="b" l="l" r="r" t="t"/>
                <a:pathLst>
                  <a:path extrusionOk="0" h="913" w="913">
                    <a:moveTo>
                      <a:pt x="456" y="0"/>
                    </a:moveTo>
                    <a:cubicBezTo>
                      <a:pt x="213" y="0"/>
                      <a:pt x="0" y="183"/>
                      <a:pt x="0" y="456"/>
                    </a:cubicBezTo>
                    <a:cubicBezTo>
                      <a:pt x="0" y="700"/>
                      <a:pt x="213" y="912"/>
                      <a:pt x="456" y="912"/>
                    </a:cubicBezTo>
                    <a:cubicBezTo>
                      <a:pt x="730" y="912"/>
                      <a:pt x="912" y="700"/>
                      <a:pt x="912" y="456"/>
                    </a:cubicBezTo>
                    <a:cubicBezTo>
                      <a:pt x="912" y="183"/>
                      <a:pt x="730" y="0"/>
                      <a:pt x="456"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1" name="Google Shape;1901;p70"/>
            <p:cNvSpPr/>
            <p:nvPr/>
          </p:nvSpPr>
          <p:spPr>
            <a:xfrm>
              <a:off x="3483823" y="3438524"/>
              <a:ext cx="451460" cy="414851"/>
            </a:xfrm>
            <a:custGeom>
              <a:rect b="b" l="l" r="r" t="t"/>
              <a:pathLst>
                <a:path extrusionOk="0" fill="none" h="38239" w="38208">
                  <a:moveTo>
                    <a:pt x="38208" y="19120"/>
                  </a:moveTo>
                  <a:cubicBezTo>
                    <a:pt x="38208" y="29667"/>
                    <a:pt x="29666" y="38238"/>
                    <a:pt x="19089" y="38238"/>
                  </a:cubicBezTo>
                  <a:cubicBezTo>
                    <a:pt x="8541" y="38238"/>
                    <a:pt x="0" y="29667"/>
                    <a:pt x="0" y="19120"/>
                  </a:cubicBezTo>
                  <a:cubicBezTo>
                    <a:pt x="0" y="8572"/>
                    <a:pt x="8541" y="1"/>
                    <a:pt x="19089" y="1"/>
                  </a:cubicBezTo>
                  <a:cubicBezTo>
                    <a:pt x="29666" y="1"/>
                    <a:pt x="38208" y="8572"/>
                    <a:pt x="38208" y="19120"/>
                  </a:cubicBezTo>
                  <a:close/>
                </a:path>
              </a:pathLst>
            </a:custGeom>
            <a:solidFill>
              <a:schemeClr val="dk2"/>
            </a:solidFill>
            <a:ln cap="flat" cmpd="sng" w="22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0"/>
            <p:cNvSpPr/>
            <p:nvPr/>
          </p:nvSpPr>
          <p:spPr>
            <a:xfrm>
              <a:off x="5028167" y="2369452"/>
              <a:ext cx="872754" cy="801321"/>
            </a:xfrm>
            <a:custGeom>
              <a:rect b="b" l="l" r="r" t="t"/>
              <a:pathLst>
                <a:path extrusionOk="0" fill="none" h="73862" w="73863">
                  <a:moveTo>
                    <a:pt x="73862" y="36931"/>
                  </a:moveTo>
                  <a:cubicBezTo>
                    <a:pt x="73862" y="57326"/>
                    <a:pt x="57327" y="73862"/>
                    <a:pt x="36931" y="73862"/>
                  </a:cubicBezTo>
                  <a:cubicBezTo>
                    <a:pt x="16536" y="73862"/>
                    <a:pt x="1" y="57326"/>
                    <a:pt x="1" y="36931"/>
                  </a:cubicBezTo>
                  <a:cubicBezTo>
                    <a:pt x="1" y="16535"/>
                    <a:pt x="16536" y="0"/>
                    <a:pt x="36931" y="0"/>
                  </a:cubicBezTo>
                  <a:cubicBezTo>
                    <a:pt x="57327" y="0"/>
                    <a:pt x="73862" y="16535"/>
                    <a:pt x="73862" y="36931"/>
                  </a:cubicBezTo>
                  <a:close/>
                </a:path>
              </a:pathLst>
            </a:custGeom>
            <a:solidFill>
              <a:schemeClr val="dk2"/>
            </a:solidFill>
            <a:ln cap="flat" cmpd="sng" w="4550">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3" name="Google Shape;1903;p70"/>
            <p:cNvGrpSpPr/>
            <p:nvPr/>
          </p:nvGrpSpPr>
          <p:grpSpPr>
            <a:xfrm>
              <a:off x="2953717" y="3015775"/>
              <a:ext cx="1187363" cy="208744"/>
              <a:chOff x="2297692" y="2635220"/>
              <a:chExt cx="1422673" cy="272404"/>
            </a:xfrm>
          </p:grpSpPr>
          <p:sp>
            <p:nvSpPr>
              <p:cNvPr id="1904" name="Google Shape;1904;p70"/>
              <p:cNvSpPr/>
              <p:nvPr/>
            </p:nvSpPr>
            <p:spPr>
              <a:xfrm>
                <a:off x="2297692" y="2635220"/>
                <a:ext cx="173429" cy="272404"/>
              </a:xfrm>
              <a:custGeom>
                <a:rect b="b" l="l" r="r" t="t"/>
                <a:pathLst>
                  <a:path extrusionOk="0" fill="none" h="19241" w="12250">
                    <a:moveTo>
                      <a:pt x="2645" y="1"/>
                    </a:moveTo>
                    <a:lnTo>
                      <a:pt x="0" y="2706"/>
                    </a:lnTo>
                    <a:lnTo>
                      <a:pt x="6900" y="9606"/>
                    </a:lnTo>
                    <a:lnTo>
                      <a:pt x="0" y="16536"/>
                    </a:lnTo>
                    <a:lnTo>
                      <a:pt x="2645" y="19241"/>
                    </a:lnTo>
                    <a:lnTo>
                      <a:pt x="12250" y="96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0"/>
              <p:cNvSpPr/>
              <p:nvPr/>
            </p:nvSpPr>
            <p:spPr>
              <a:xfrm>
                <a:off x="2375572" y="2635220"/>
                <a:ext cx="173444" cy="272404"/>
              </a:xfrm>
              <a:custGeom>
                <a:rect b="b" l="l" r="r" t="t"/>
                <a:pathLst>
                  <a:path extrusionOk="0" fill="none" h="19241" w="12251">
                    <a:moveTo>
                      <a:pt x="6901" y="9606"/>
                    </a:moveTo>
                    <a:lnTo>
                      <a:pt x="1" y="16536"/>
                    </a:lnTo>
                    <a:lnTo>
                      <a:pt x="2645" y="19241"/>
                    </a:lnTo>
                    <a:lnTo>
                      <a:pt x="12250" y="9606"/>
                    </a:lnTo>
                    <a:lnTo>
                      <a:pt x="2645" y="1"/>
                    </a:lnTo>
                    <a:lnTo>
                      <a:pt x="1"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0"/>
              <p:cNvSpPr/>
              <p:nvPr/>
            </p:nvSpPr>
            <p:spPr>
              <a:xfrm>
                <a:off x="2453467" y="2635220"/>
                <a:ext cx="173868" cy="272404"/>
              </a:xfrm>
              <a:custGeom>
                <a:rect b="b" l="l" r="r" t="t"/>
                <a:pathLst>
                  <a:path extrusionOk="0" fill="none" h="19241" w="12281">
                    <a:moveTo>
                      <a:pt x="6931" y="9606"/>
                    </a:moveTo>
                    <a:lnTo>
                      <a:pt x="0" y="16536"/>
                    </a:lnTo>
                    <a:lnTo>
                      <a:pt x="2706" y="19241"/>
                    </a:lnTo>
                    <a:lnTo>
                      <a:pt x="12280" y="9606"/>
                    </a:lnTo>
                    <a:lnTo>
                      <a:pt x="2706" y="1"/>
                    </a:lnTo>
                    <a:lnTo>
                      <a:pt x="0"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0"/>
              <p:cNvSpPr/>
              <p:nvPr/>
            </p:nvSpPr>
            <p:spPr>
              <a:xfrm>
                <a:off x="2531362" y="2635220"/>
                <a:ext cx="173854" cy="272404"/>
              </a:xfrm>
              <a:custGeom>
                <a:rect b="b" l="l" r="r" t="t"/>
                <a:pathLst>
                  <a:path extrusionOk="0" fill="none" h="19241" w="12280">
                    <a:moveTo>
                      <a:pt x="6930" y="9606"/>
                    </a:moveTo>
                    <a:lnTo>
                      <a:pt x="0" y="16536"/>
                    </a:lnTo>
                    <a:lnTo>
                      <a:pt x="2705" y="19241"/>
                    </a:lnTo>
                    <a:lnTo>
                      <a:pt x="12280" y="9606"/>
                    </a:lnTo>
                    <a:lnTo>
                      <a:pt x="2705" y="1"/>
                    </a:lnTo>
                    <a:lnTo>
                      <a:pt x="0"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0"/>
              <p:cNvSpPr/>
              <p:nvPr/>
            </p:nvSpPr>
            <p:spPr>
              <a:xfrm>
                <a:off x="2609681" y="2635220"/>
                <a:ext cx="173429" cy="272404"/>
              </a:xfrm>
              <a:custGeom>
                <a:rect b="b" l="l" r="r" t="t"/>
                <a:pathLst>
                  <a:path extrusionOk="0" fill="none" h="19241" w="12250">
                    <a:moveTo>
                      <a:pt x="6900" y="9606"/>
                    </a:moveTo>
                    <a:lnTo>
                      <a:pt x="0" y="16536"/>
                    </a:lnTo>
                    <a:lnTo>
                      <a:pt x="2675" y="19241"/>
                    </a:lnTo>
                    <a:lnTo>
                      <a:pt x="12249" y="9606"/>
                    </a:lnTo>
                    <a:lnTo>
                      <a:pt x="2675" y="1"/>
                    </a:lnTo>
                    <a:lnTo>
                      <a:pt x="0"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0"/>
              <p:cNvSpPr/>
              <p:nvPr/>
            </p:nvSpPr>
            <p:spPr>
              <a:xfrm>
                <a:off x="2687561" y="2635220"/>
                <a:ext cx="174293" cy="272404"/>
              </a:xfrm>
              <a:custGeom>
                <a:rect b="b" l="l" r="r" t="t"/>
                <a:pathLst>
                  <a:path extrusionOk="0" fill="none" h="19241" w="12311">
                    <a:moveTo>
                      <a:pt x="6900" y="9606"/>
                    </a:moveTo>
                    <a:lnTo>
                      <a:pt x="1" y="16536"/>
                    </a:lnTo>
                    <a:lnTo>
                      <a:pt x="2706" y="19241"/>
                    </a:lnTo>
                    <a:lnTo>
                      <a:pt x="12311" y="9606"/>
                    </a:lnTo>
                    <a:lnTo>
                      <a:pt x="2706" y="1"/>
                    </a:lnTo>
                    <a:lnTo>
                      <a:pt x="1"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0"/>
              <p:cNvSpPr/>
              <p:nvPr/>
            </p:nvSpPr>
            <p:spPr>
              <a:xfrm>
                <a:off x="2765456" y="2635220"/>
                <a:ext cx="174293" cy="272404"/>
              </a:xfrm>
              <a:custGeom>
                <a:rect b="b" l="l" r="r" t="t"/>
                <a:pathLst>
                  <a:path extrusionOk="0" fill="none" h="19241" w="12311">
                    <a:moveTo>
                      <a:pt x="6930" y="9606"/>
                    </a:moveTo>
                    <a:lnTo>
                      <a:pt x="0" y="16536"/>
                    </a:lnTo>
                    <a:lnTo>
                      <a:pt x="2705" y="19241"/>
                    </a:lnTo>
                    <a:lnTo>
                      <a:pt x="12311" y="9606"/>
                    </a:lnTo>
                    <a:lnTo>
                      <a:pt x="2705" y="1"/>
                    </a:lnTo>
                    <a:lnTo>
                      <a:pt x="0"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0"/>
              <p:cNvSpPr/>
              <p:nvPr/>
            </p:nvSpPr>
            <p:spPr>
              <a:xfrm>
                <a:off x="2843336" y="2635220"/>
                <a:ext cx="174307" cy="272404"/>
              </a:xfrm>
              <a:custGeom>
                <a:rect b="b" l="l" r="r" t="t"/>
                <a:pathLst>
                  <a:path extrusionOk="0" fill="none" h="19241" w="12312">
                    <a:moveTo>
                      <a:pt x="6931" y="9606"/>
                    </a:moveTo>
                    <a:lnTo>
                      <a:pt x="1" y="16536"/>
                    </a:lnTo>
                    <a:lnTo>
                      <a:pt x="2706" y="19241"/>
                    </a:lnTo>
                    <a:lnTo>
                      <a:pt x="12311" y="9606"/>
                    </a:lnTo>
                    <a:lnTo>
                      <a:pt x="2706" y="1"/>
                    </a:lnTo>
                    <a:lnTo>
                      <a:pt x="1"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0"/>
              <p:cNvSpPr/>
              <p:nvPr/>
            </p:nvSpPr>
            <p:spPr>
              <a:xfrm>
                <a:off x="2921655" y="2635220"/>
                <a:ext cx="174307" cy="272404"/>
              </a:xfrm>
              <a:custGeom>
                <a:rect b="b" l="l" r="r" t="t"/>
                <a:pathLst>
                  <a:path extrusionOk="0" fill="none" h="19241" w="12312">
                    <a:moveTo>
                      <a:pt x="6901" y="9606"/>
                    </a:moveTo>
                    <a:lnTo>
                      <a:pt x="1" y="16536"/>
                    </a:lnTo>
                    <a:lnTo>
                      <a:pt x="2676" y="19241"/>
                    </a:lnTo>
                    <a:lnTo>
                      <a:pt x="12311" y="9606"/>
                    </a:lnTo>
                    <a:lnTo>
                      <a:pt x="2676" y="1"/>
                    </a:lnTo>
                    <a:lnTo>
                      <a:pt x="1"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0"/>
              <p:cNvSpPr/>
              <p:nvPr/>
            </p:nvSpPr>
            <p:spPr>
              <a:xfrm>
                <a:off x="2999975" y="2635220"/>
                <a:ext cx="173868" cy="272404"/>
              </a:xfrm>
              <a:custGeom>
                <a:rect b="b" l="l" r="r" t="t"/>
                <a:pathLst>
                  <a:path extrusionOk="0" fill="none" h="19241" w="12281">
                    <a:moveTo>
                      <a:pt x="6931" y="9606"/>
                    </a:moveTo>
                    <a:lnTo>
                      <a:pt x="1" y="16536"/>
                    </a:lnTo>
                    <a:lnTo>
                      <a:pt x="2676" y="19241"/>
                    </a:lnTo>
                    <a:lnTo>
                      <a:pt x="12281" y="9606"/>
                    </a:lnTo>
                    <a:lnTo>
                      <a:pt x="2676" y="1"/>
                    </a:lnTo>
                    <a:lnTo>
                      <a:pt x="1"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0"/>
              <p:cNvSpPr/>
              <p:nvPr/>
            </p:nvSpPr>
            <p:spPr>
              <a:xfrm>
                <a:off x="3077869" y="2635220"/>
                <a:ext cx="173868" cy="272404"/>
              </a:xfrm>
              <a:custGeom>
                <a:rect b="b" l="l" r="r" t="t"/>
                <a:pathLst>
                  <a:path extrusionOk="0" fill="none" h="19241" w="12281">
                    <a:moveTo>
                      <a:pt x="6931" y="9606"/>
                    </a:moveTo>
                    <a:lnTo>
                      <a:pt x="1" y="16536"/>
                    </a:lnTo>
                    <a:lnTo>
                      <a:pt x="2675" y="19241"/>
                    </a:lnTo>
                    <a:lnTo>
                      <a:pt x="12280" y="9606"/>
                    </a:lnTo>
                    <a:lnTo>
                      <a:pt x="2675" y="1"/>
                    </a:lnTo>
                    <a:lnTo>
                      <a:pt x="1"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0"/>
              <p:cNvSpPr/>
              <p:nvPr/>
            </p:nvSpPr>
            <p:spPr>
              <a:xfrm>
                <a:off x="3156189" y="2635220"/>
                <a:ext cx="173444" cy="272404"/>
              </a:xfrm>
              <a:custGeom>
                <a:rect b="b" l="l" r="r" t="t"/>
                <a:pathLst>
                  <a:path extrusionOk="0" fill="none" h="19241" w="12251">
                    <a:moveTo>
                      <a:pt x="6900" y="9606"/>
                    </a:moveTo>
                    <a:lnTo>
                      <a:pt x="1" y="16536"/>
                    </a:lnTo>
                    <a:lnTo>
                      <a:pt x="2645" y="19241"/>
                    </a:lnTo>
                    <a:lnTo>
                      <a:pt x="12250" y="9606"/>
                    </a:lnTo>
                    <a:lnTo>
                      <a:pt x="2645" y="1"/>
                    </a:lnTo>
                    <a:lnTo>
                      <a:pt x="1"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0"/>
              <p:cNvSpPr/>
              <p:nvPr/>
            </p:nvSpPr>
            <p:spPr>
              <a:xfrm>
                <a:off x="3234083" y="2635220"/>
                <a:ext cx="173868" cy="272404"/>
              </a:xfrm>
              <a:custGeom>
                <a:rect b="b" l="l" r="r" t="t"/>
                <a:pathLst>
                  <a:path extrusionOk="0" fill="none" h="19241" w="12281">
                    <a:moveTo>
                      <a:pt x="6900" y="9606"/>
                    </a:moveTo>
                    <a:lnTo>
                      <a:pt x="0" y="16536"/>
                    </a:lnTo>
                    <a:lnTo>
                      <a:pt x="2705" y="19241"/>
                    </a:lnTo>
                    <a:lnTo>
                      <a:pt x="12280" y="9606"/>
                    </a:lnTo>
                    <a:lnTo>
                      <a:pt x="2705" y="1"/>
                    </a:lnTo>
                    <a:lnTo>
                      <a:pt x="0"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0"/>
              <p:cNvSpPr/>
              <p:nvPr/>
            </p:nvSpPr>
            <p:spPr>
              <a:xfrm>
                <a:off x="3311964" y="2635220"/>
                <a:ext cx="173868" cy="272404"/>
              </a:xfrm>
              <a:custGeom>
                <a:rect b="b" l="l" r="r" t="t"/>
                <a:pathLst>
                  <a:path extrusionOk="0" fill="none" h="19241" w="12281">
                    <a:moveTo>
                      <a:pt x="6931" y="9606"/>
                    </a:moveTo>
                    <a:lnTo>
                      <a:pt x="1" y="16536"/>
                    </a:lnTo>
                    <a:lnTo>
                      <a:pt x="2706" y="19241"/>
                    </a:lnTo>
                    <a:lnTo>
                      <a:pt x="12281" y="9606"/>
                    </a:lnTo>
                    <a:lnTo>
                      <a:pt x="2706" y="1"/>
                    </a:lnTo>
                    <a:lnTo>
                      <a:pt x="1"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0"/>
              <p:cNvSpPr/>
              <p:nvPr/>
            </p:nvSpPr>
            <p:spPr>
              <a:xfrm>
                <a:off x="3389858" y="2635220"/>
                <a:ext cx="173868" cy="272404"/>
              </a:xfrm>
              <a:custGeom>
                <a:rect b="b" l="l" r="r" t="t"/>
                <a:pathLst>
                  <a:path extrusionOk="0" fill="none" h="19241" w="12281">
                    <a:moveTo>
                      <a:pt x="6931" y="9606"/>
                    </a:moveTo>
                    <a:lnTo>
                      <a:pt x="0" y="16536"/>
                    </a:lnTo>
                    <a:lnTo>
                      <a:pt x="2706" y="19241"/>
                    </a:lnTo>
                    <a:lnTo>
                      <a:pt x="12280" y="9606"/>
                    </a:lnTo>
                    <a:lnTo>
                      <a:pt x="2706" y="1"/>
                    </a:lnTo>
                    <a:lnTo>
                      <a:pt x="0"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0"/>
              <p:cNvSpPr/>
              <p:nvPr/>
            </p:nvSpPr>
            <p:spPr>
              <a:xfrm>
                <a:off x="3468177" y="2635220"/>
                <a:ext cx="174293" cy="272404"/>
              </a:xfrm>
              <a:custGeom>
                <a:rect b="b" l="l" r="r" t="t"/>
                <a:pathLst>
                  <a:path extrusionOk="0" fill="none" h="19241" w="12311">
                    <a:moveTo>
                      <a:pt x="6900" y="9606"/>
                    </a:moveTo>
                    <a:lnTo>
                      <a:pt x="0" y="16536"/>
                    </a:lnTo>
                    <a:lnTo>
                      <a:pt x="2675" y="19241"/>
                    </a:lnTo>
                    <a:lnTo>
                      <a:pt x="12311" y="9606"/>
                    </a:lnTo>
                    <a:lnTo>
                      <a:pt x="2675" y="1"/>
                    </a:lnTo>
                    <a:lnTo>
                      <a:pt x="0" y="27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0"/>
              <p:cNvSpPr/>
              <p:nvPr/>
            </p:nvSpPr>
            <p:spPr>
              <a:xfrm>
                <a:off x="3546072" y="2635220"/>
                <a:ext cx="174293" cy="272404"/>
              </a:xfrm>
              <a:custGeom>
                <a:rect b="b" l="l" r="r" t="t"/>
                <a:pathLst>
                  <a:path extrusionOk="0" fill="none" h="19241" w="12311">
                    <a:moveTo>
                      <a:pt x="2705" y="1"/>
                    </a:moveTo>
                    <a:lnTo>
                      <a:pt x="0" y="2706"/>
                    </a:lnTo>
                    <a:lnTo>
                      <a:pt x="6900" y="9606"/>
                    </a:lnTo>
                    <a:lnTo>
                      <a:pt x="0" y="16536"/>
                    </a:lnTo>
                    <a:lnTo>
                      <a:pt x="2705" y="19241"/>
                    </a:lnTo>
                    <a:lnTo>
                      <a:pt x="12310" y="9606"/>
                    </a:lnTo>
                    <a:close/>
                  </a:path>
                </a:pathLst>
              </a:custGeom>
              <a:solidFill>
                <a:schemeClr val="dk2"/>
              </a:solidFill>
              <a:ln cap="flat" cmpd="sng" w="6075">
                <a:solidFill>
                  <a:schemeClr val="dk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 name="Google Shape;1921;p70"/>
            <p:cNvGrpSpPr/>
            <p:nvPr/>
          </p:nvGrpSpPr>
          <p:grpSpPr>
            <a:xfrm>
              <a:off x="5059420" y="3303987"/>
              <a:ext cx="897166" cy="157309"/>
              <a:chOff x="4820700" y="3011328"/>
              <a:chExt cx="1074965" cy="205284"/>
            </a:xfrm>
          </p:grpSpPr>
          <p:sp>
            <p:nvSpPr>
              <p:cNvPr id="1922" name="Google Shape;1922;p70"/>
              <p:cNvSpPr/>
              <p:nvPr/>
            </p:nvSpPr>
            <p:spPr>
              <a:xfrm>
                <a:off x="5763972" y="3011328"/>
                <a:ext cx="131693" cy="205284"/>
              </a:xfrm>
              <a:custGeom>
                <a:rect b="b" l="l" r="r" t="t"/>
                <a:pathLst>
                  <a:path extrusionOk="0" fill="none" h="14500" w="9302">
                    <a:moveTo>
                      <a:pt x="7235" y="14499"/>
                    </a:moveTo>
                    <a:lnTo>
                      <a:pt x="9302" y="12463"/>
                    </a:lnTo>
                    <a:lnTo>
                      <a:pt x="4043" y="7265"/>
                    </a:lnTo>
                    <a:lnTo>
                      <a:pt x="9302" y="2006"/>
                    </a:lnTo>
                    <a:lnTo>
                      <a:pt x="7235" y="0"/>
                    </a:lnTo>
                    <a:lnTo>
                      <a:pt x="1" y="7265"/>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0"/>
              <p:cNvSpPr/>
              <p:nvPr/>
            </p:nvSpPr>
            <p:spPr>
              <a:xfrm>
                <a:off x="5705020" y="3011328"/>
                <a:ext cx="131254" cy="205284"/>
              </a:xfrm>
              <a:custGeom>
                <a:rect b="b" l="l" r="r" t="t"/>
                <a:pathLst>
                  <a:path extrusionOk="0" fill="none" h="14500" w="9271">
                    <a:moveTo>
                      <a:pt x="4073" y="7265"/>
                    </a:moveTo>
                    <a:lnTo>
                      <a:pt x="9271" y="2006"/>
                    </a:lnTo>
                    <a:lnTo>
                      <a:pt x="7265" y="0"/>
                    </a:lnTo>
                    <a:lnTo>
                      <a:pt x="0" y="7265"/>
                    </a:lnTo>
                    <a:lnTo>
                      <a:pt x="7265" y="14499"/>
                    </a:lnTo>
                    <a:lnTo>
                      <a:pt x="927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0"/>
              <p:cNvSpPr/>
              <p:nvPr/>
            </p:nvSpPr>
            <p:spPr>
              <a:xfrm>
                <a:off x="5646068" y="3011328"/>
                <a:ext cx="131693" cy="205284"/>
              </a:xfrm>
              <a:custGeom>
                <a:rect b="b" l="l" r="r" t="t"/>
                <a:pathLst>
                  <a:path extrusionOk="0" fill="none" h="14500" w="9302">
                    <a:moveTo>
                      <a:pt x="4073" y="7265"/>
                    </a:moveTo>
                    <a:lnTo>
                      <a:pt x="9301" y="2006"/>
                    </a:lnTo>
                    <a:lnTo>
                      <a:pt x="7265" y="0"/>
                    </a:lnTo>
                    <a:lnTo>
                      <a:pt x="0" y="7265"/>
                    </a:lnTo>
                    <a:lnTo>
                      <a:pt x="7265" y="14499"/>
                    </a:lnTo>
                    <a:lnTo>
                      <a:pt x="930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0"/>
              <p:cNvSpPr/>
              <p:nvPr/>
            </p:nvSpPr>
            <p:spPr>
              <a:xfrm>
                <a:off x="5587541" y="3011328"/>
                <a:ext cx="131254" cy="205284"/>
              </a:xfrm>
              <a:custGeom>
                <a:rect b="b" l="l" r="r" t="t"/>
                <a:pathLst>
                  <a:path extrusionOk="0" fill="none" h="14500" w="9271">
                    <a:moveTo>
                      <a:pt x="4043" y="7265"/>
                    </a:moveTo>
                    <a:lnTo>
                      <a:pt x="9271" y="2006"/>
                    </a:lnTo>
                    <a:lnTo>
                      <a:pt x="7234" y="0"/>
                    </a:lnTo>
                    <a:lnTo>
                      <a:pt x="0" y="7265"/>
                    </a:lnTo>
                    <a:lnTo>
                      <a:pt x="7234" y="14499"/>
                    </a:lnTo>
                    <a:lnTo>
                      <a:pt x="927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0"/>
              <p:cNvSpPr/>
              <p:nvPr/>
            </p:nvSpPr>
            <p:spPr>
              <a:xfrm>
                <a:off x="5528150" y="3011328"/>
                <a:ext cx="131268" cy="205284"/>
              </a:xfrm>
              <a:custGeom>
                <a:rect b="b" l="l" r="r" t="t"/>
                <a:pathLst>
                  <a:path extrusionOk="0" fill="none" h="14500" w="9272">
                    <a:moveTo>
                      <a:pt x="4074" y="7265"/>
                    </a:moveTo>
                    <a:lnTo>
                      <a:pt x="9271" y="2006"/>
                    </a:lnTo>
                    <a:lnTo>
                      <a:pt x="7265" y="0"/>
                    </a:lnTo>
                    <a:lnTo>
                      <a:pt x="1" y="7265"/>
                    </a:lnTo>
                    <a:lnTo>
                      <a:pt x="7265" y="14499"/>
                    </a:lnTo>
                    <a:lnTo>
                      <a:pt x="927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0"/>
              <p:cNvSpPr/>
              <p:nvPr/>
            </p:nvSpPr>
            <p:spPr>
              <a:xfrm>
                <a:off x="5469198" y="3011328"/>
                <a:ext cx="131693" cy="205284"/>
              </a:xfrm>
              <a:custGeom>
                <a:rect b="b" l="l" r="r" t="t"/>
                <a:pathLst>
                  <a:path extrusionOk="0" fill="none" h="14500" w="9302">
                    <a:moveTo>
                      <a:pt x="4043" y="7265"/>
                    </a:moveTo>
                    <a:lnTo>
                      <a:pt x="9302" y="2006"/>
                    </a:lnTo>
                    <a:lnTo>
                      <a:pt x="7235" y="0"/>
                    </a:lnTo>
                    <a:lnTo>
                      <a:pt x="0" y="7265"/>
                    </a:lnTo>
                    <a:lnTo>
                      <a:pt x="7235" y="14499"/>
                    </a:lnTo>
                    <a:lnTo>
                      <a:pt x="9302"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0"/>
              <p:cNvSpPr/>
              <p:nvPr/>
            </p:nvSpPr>
            <p:spPr>
              <a:xfrm>
                <a:off x="5410247" y="3011328"/>
                <a:ext cx="131254" cy="205284"/>
              </a:xfrm>
              <a:custGeom>
                <a:rect b="b" l="l" r="r" t="t"/>
                <a:pathLst>
                  <a:path extrusionOk="0" fill="none" h="14500" w="9271">
                    <a:moveTo>
                      <a:pt x="4073" y="7265"/>
                    </a:moveTo>
                    <a:lnTo>
                      <a:pt x="9271" y="2006"/>
                    </a:lnTo>
                    <a:lnTo>
                      <a:pt x="7265" y="0"/>
                    </a:lnTo>
                    <a:lnTo>
                      <a:pt x="0" y="7265"/>
                    </a:lnTo>
                    <a:lnTo>
                      <a:pt x="7265" y="14499"/>
                    </a:lnTo>
                    <a:lnTo>
                      <a:pt x="927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0"/>
              <p:cNvSpPr/>
              <p:nvPr/>
            </p:nvSpPr>
            <p:spPr>
              <a:xfrm>
                <a:off x="5351295" y="3011328"/>
                <a:ext cx="131693" cy="205284"/>
              </a:xfrm>
              <a:custGeom>
                <a:rect b="b" l="l" r="r" t="t"/>
                <a:pathLst>
                  <a:path extrusionOk="0" fill="none" h="14500" w="9302">
                    <a:moveTo>
                      <a:pt x="4073" y="7265"/>
                    </a:moveTo>
                    <a:lnTo>
                      <a:pt x="9301" y="2006"/>
                    </a:lnTo>
                    <a:lnTo>
                      <a:pt x="7265" y="0"/>
                    </a:lnTo>
                    <a:lnTo>
                      <a:pt x="0" y="7265"/>
                    </a:lnTo>
                    <a:lnTo>
                      <a:pt x="7265" y="14499"/>
                    </a:lnTo>
                    <a:lnTo>
                      <a:pt x="930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0"/>
              <p:cNvSpPr/>
              <p:nvPr/>
            </p:nvSpPr>
            <p:spPr>
              <a:xfrm>
                <a:off x="5292768" y="3011328"/>
                <a:ext cx="131254" cy="205284"/>
              </a:xfrm>
              <a:custGeom>
                <a:rect b="b" l="l" r="r" t="t"/>
                <a:pathLst>
                  <a:path extrusionOk="0" fill="none" h="14500" w="9271">
                    <a:moveTo>
                      <a:pt x="4012" y="7265"/>
                    </a:moveTo>
                    <a:lnTo>
                      <a:pt x="9271" y="2006"/>
                    </a:lnTo>
                    <a:lnTo>
                      <a:pt x="7204" y="0"/>
                    </a:lnTo>
                    <a:lnTo>
                      <a:pt x="0" y="7265"/>
                    </a:lnTo>
                    <a:lnTo>
                      <a:pt x="7204" y="14499"/>
                    </a:lnTo>
                    <a:lnTo>
                      <a:pt x="927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0"/>
              <p:cNvSpPr/>
              <p:nvPr/>
            </p:nvSpPr>
            <p:spPr>
              <a:xfrm>
                <a:off x="5233377" y="3011328"/>
                <a:ext cx="131268" cy="205284"/>
              </a:xfrm>
              <a:custGeom>
                <a:rect b="b" l="l" r="r" t="t"/>
                <a:pathLst>
                  <a:path extrusionOk="0" fill="none" h="14500" w="9272">
                    <a:moveTo>
                      <a:pt x="4074" y="7265"/>
                    </a:moveTo>
                    <a:lnTo>
                      <a:pt x="9271" y="2006"/>
                    </a:lnTo>
                    <a:lnTo>
                      <a:pt x="7265" y="0"/>
                    </a:lnTo>
                    <a:lnTo>
                      <a:pt x="1" y="7265"/>
                    </a:lnTo>
                    <a:lnTo>
                      <a:pt x="7265" y="14499"/>
                    </a:lnTo>
                    <a:lnTo>
                      <a:pt x="927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0"/>
              <p:cNvSpPr/>
              <p:nvPr/>
            </p:nvSpPr>
            <p:spPr>
              <a:xfrm>
                <a:off x="5174425" y="3011328"/>
                <a:ext cx="131693" cy="205284"/>
              </a:xfrm>
              <a:custGeom>
                <a:rect b="b" l="l" r="r" t="t"/>
                <a:pathLst>
                  <a:path extrusionOk="0" fill="none" h="14500" w="9302">
                    <a:moveTo>
                      <a:pt x="4043" y="7265"/>
                    </a:moveTo>
                    <a:lnTo>
                      <a:pt x="9301" y="2006"/>
                    </a:lnTo>
                    <a:lnTo>
                      <a:pt x="7235" y="0"/>
                    </a:lnTo>
                    <a:lnTo>
                      <a:pt x="0" y="7265"/>
                    </a:lnTo>
                    <a:lnTo>
                      <a:pt x="7235" y="14499"/>
                    </a:lnTo>
                    <a:lnTo>
                      <a:pt x="930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0"/>
              <p:cNvSpPr/>
              <p:nvPr/>
            </p:nvSpPr>
            <p:spPr>
              <a:xfrm>
                <a:off x="5115473" y="3011328"/>
                <a:ext cx="131254" cy="205284"/>
              </a:xfrm>
              <a:custGeom>
                <a:rect b="b" l="l" r="r" t="t"/>
                <a:pathLst>
                  <a:path extrusionOk="0" fill="none" h="14500" w="9271">
                    <a:moveTo>
                      <a:pt x="4073" y="7265"/>
                    </a:moveTo>
                    <a:lnTo>
                      <a:pt x="9271" y="2006"/>
                    </a:lnTo>
                    <a:lnTo>
                      <a:pt x="7265" y="0"/>
                    </a:lnTo>
                    <a:lnTo>
                      <a:pt x="0" y="7265"/>
                    </a:lnTo>
                    <a:lnTo>
                      <a:pt x="7265" y="14499"/>
                    </a:lnTo>
                    <a:lnTo>
                      <a:pt x="927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0"/>
              <p:cNvSpPr/>
              <p:nvPr/>
            </p:nvSpPr>
            <p:spPr>
              <a:xfrm>
                <a:off x="5056507" y="3011328"/>
                <a:ext cx="131268" cy="205284"/>
              </a:xfrm>
              <a:custGeom>
                <a:rect b="b" l="l" r="r" t="t"/>
                <a:pathLst>
                  <a:path extrusionOk="0" fill="none" h="14500" w="9272">
                    <a:moveTo>
                      <a:pt x="4074" y="7265"/>
                    </a:moveTo>
                    <a:lnTo>
                      <a:pt x="9272" y="2006"/>
                    </a:lnTo>
                    <a:lnTo>
                      <a:pt x="7235" y="0"/>
                    </a:lnTo>
                    <a:lnTo>
                      <a:pt x="1" y="7265"/>
                    </a:lnTo>
                    <a:lnTo>
                      <a:pt x="7235" y="14499"/>
                    </a:lnTo>
                    <a:lnTo>
                      <a:pt x="9272"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0"/>
              <p:cNvSpPr/>
              <p:nvPr/>
            </p:nvSpPr>
            <p:spPr>
              <a:xfrm>
                <a:off x="4997556" y="3011328"/>
                <a:ext cx="131693" cy="205284"/>
              </a:xfrm>
              <a:custGeom>
                <a:rect b="b" l="l" r="r" t="t"/>
                <a:pathLst>
                  <a:path extrusionOk="0" fill="none" h="14500" w="9302">
                    <a:moveTo>
                      <a:pt x="4043" y="7265"/>
                    </a:moveTo>
                    <a:lnTo>
                      <a:pt x="9302" y="2006"/>
                    </a:lnTo>
                    <a:lnTo>
                      <a:pt x="7235" y="0"/>
                    </a:lnTo>
                    <a:lnTo>
                      <a:pt x="1" y="7265"/>
                    </a:lnTo>
                    <a:lnTo>
                      <a:pt x="7235" y="14499"/>
                    </a:lnTo>
                    <a:lnTo>
                      <a:pt x="9302"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0"/>
              <p:cNvSpPr/>
              <p:nvPr/>
            </p:nvSpPr>
            <p:spPr>
              <a:xfrm>
                <a:off x="4938604" y="3011328"/>
                <a:ext cx="131268" cy="205284"/>
              </a:xfrm>
              <a:custGeom>
                <a:rect b="b" l="l" r="r" t="t"/>
                <a:pathLst>
                  <a:path extrusionOk="0" fill="none" h="14500" w="9272">
                    <a:moveTo>
                      <a:pt x="4074" y="7265"/>
                    </a:moveTo>
                    <a:lnTo>
                      <a:pt x="9271" y="2006"/>
                    </a:lnTo>
                    <a:lnTo>
                      <a:pt x="7265" y="0"/>
                    </a:lnTo>
                    <a:lnTo>
                      <a:pt x="1" y="7265"/>
                    </a:lnTo>
                    <a:lnTo>
                      <a:pt x="7265" y="14499"/>
                    </a:lnTo>
                    <a:lnTo>
                      <a:pt x="927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0"/>
              <p:cNvSpPr/>
              <p:nvPr/>
            </p:nvSpPr>
            <p:spPr>
              <a:xfrm>
                <a:off x="4879652" y="3011328"/>
                <a:ext cx="131693" cy="205284"/>
              </a:xfrm>
              <a:custGeom>
                <a:rect b="b" l="l" r="r" t="t"/>
                <a:pathLst>
                  <a:path extrusionOk="0" fill="none" h="14500" w="9302">
                    <a:moveTo>
                      <a:pt x="4043" y="7265"/>
                    </a:moveTo>
                    <a:lnTo>
                      <a:pt x="9301" y="2006"/>
                    </a:lnTo>
                    <a:lnTo>
                      <a:pt x="7235" y="0"/>
                    </a:lnTo>
                    <a:lnTo>
                      <a:pt x="0" y="7265"/>
                    </a:lnTo>
                    <a:lnTo>
                      <a:pt x="7235" y="14499"/>
                    </a:lnTo>
                    <a:lnTo>
                      <a:pt x="9301" y="12463"/>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0"/>
              <p:cNvSpPr/>
              <p:nvPr/>
            </p:nvSpPr>
            <p:spPr>
              <a:xfrm>
                <a:off x="4820700" y="3011328"/>
                <a:ext cx="131254" cy="205284"/>
              </a:xfrm>
              <a:custGeom>
                <a:rect b="b" l="l" r="r" t="t"/>
                <a:pathLst>
                  <a:path extrusionOk="0" fill="none" h="14500" w="9271">
                    <a:moveTo>
                      <a:pt x="7265" y="14499"/>
                    </a:moveTo>
                    <a:lnTo>
                      <a:pt x="9271" y="12463"/>
                    </a:lnTo>
                    <a:lnTo>
                      <a:pt x="4073" y="7265"/>
                    </a:lnTo>
                    <a:lnTo>
                      <a:pt x="9271" y="2006"/>
                    </a:lnTo>
                    <a:lnTo>
                      <a:pt x="7265" y="0"/>
                    </a:lnTo>
                    <a:lnTo>
                      <a:pt x="0" y="7265"/>
                    </a:lnTo>
                    <a:close/>
                  </a:path>
                </a:pathLst>
              </a:custGeom>
              <a:solidFill>
                <a:schemeClr val="lt2"/>
              </a:solidFill>
              <a:ln cap="flat" cmpd="sng" w="45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9" name="Google Shape;1939;p70"/>
            <p:cNvSpPr/>
            <p:nvPr/>
          </p:nvSpPr>
          <p:spPr>
            <a:xfrm>
              <a:off x="3295266" y="2141582"/>
              <a:ext cx="2968035" cy="783008"/>
            </a:xfrm>
            <a:custGeom>
              <a:rect b="b" l="l" r="r" t="t"/>
              <a:pathLst>
                <a:path extrusionOk="0" h="72174" w="251191">
                  <a:moveTo>
                    <a:pt x="0" y="1"/>
                  </a:moveTo>
                  <a:cubicBezTo>
                    <a:pt x="973" y="305"/>
                    <a:pt x="2007" y="609"/>
                    <a:pt x="3070" y="913"/>
                  </a:cubicBezTo>
                  <a:cubicBezTo>
                    <a:pt x="17204" y="4743"/>
                    <a:pt x="32098" y="5351"/>
                    <a:pt x="46506" y="5958"/>
                  </a:cubicBezTo>
                  <a:cubicBezTo>
                    <a:pt x="50609" y="6110"/>
                    <a:pt x="54865" y="6293"/>
                    <a:pt x="59029" y="6566"/>
                  </a:cubicBezTo>
                  <a:cubicBezTo>
                    <a:pt x="75412" y="7569"/>
                    <a:pt x="96324" y="10092"/>
                    <a:pt x="112586" y="21247"/>
                  </a:cubicBezTo>
                  <a:cubicBezTo>
                    <a:pt x="120702" y="26779"/>
                    <a:pt x="127510" y="34348"/>
                    <a:pt x="134046" y="41643"/>
                  </a:cubicBezTo>
                  <a:cubicBezTo>
                    <a:pt x="142009" y="50488"/>
                    <a:pt x="150277" y="59698"/>
                    <a:pt x="160946" y="65230"/>
                  </a:cubicBezTo>
                  <a:cubicBezTo>
                    <a:pt x="171162" y="70572"/>
                    <a:pt x="182399" y="72173"/>
                    <a:pt x="193954" y="72173"/>
                  </a:cubicBezTo>
                  <a:cubicBezTo>
                    <a:pt x="202648" y="72173"/>
                    <a:pt x="211522" y="71267"/>
                    <a:pt x="220278" y="70367"/>
                  </a:cubicBezTo>
                  <a:cubicBezTo>
                    <a:pt x="222071" y="70184"/>
                    <a:pt x="223834" y="70032"/>
                    <a:pt x="225567" y="69820"/>
                  </a:cubicBezTo>
                  <a:cubicBezTo>
                    <a:pt x="231099" y="69277"/>
                    <a:pt x="236990" y="68877"/>
                    <a:pt x="242973" y="68877"/>
                  </a:cubicBezTo>
                  <a:cubicBezTo>
                    <a:pt x="245701" y="68877"/>
                    <a:pt x="248449" y="68960"/>
                    <a:pt x="251191" y="69151"/>
                  </a:cubicBezTo>
                  <a:lnTo>
                    <a:pt x="251191" y="68756"/>
                  </a:lnTo>
                  <a:cubicBezTo>
                    <a:pt x="248493" y="68559"/>
                    <a:pt x="245786" y="68475"/>
                    <a:pt x="243097" y="68475"/>
                  </a:cubicBezTo>
                  <a:cubicBezTo>
                    <a:pt x="237062" y="68475"/>
                    <a:pt x="231118" y="68899"/>
                    <a:pt x="225567" y="69424"/>
                  </a:cubicBezTo>
                  <a:cubicBezTo>
                    <a:pt x="223834" y="69607"/>
                    <a:pt x="222071" y="69759"/>
                    <a:pt x="220278" y="69941"/>
                  </a:cubicBezTo>
                  <a:cubicBezTo>
                    <a:pt x="211538" y="70844"/>
                    <a:pt x="202662" y="71752"/>
                    <a:pt x="193969" y="71752"/>
                  </a:cubicBezTo>
                  <a:cubicBezTo>
                    <a:pt x="182467" y="71752"/>
                    <a:pt x="171285" y="70162"/>
                    <a:pt x="161158" y="64865"/>
                  </a:cubicBezTo>
                  <a:cubicBezTo>
                    <a:pt x="150581" y="59303"/>
                    <a:pt x="142313" y="50154"/>
                    <a:pt x="134380" y="41339"/>
                  </a:cubicBezTo>
                  <a:cubicBezTo>
                    <a:pt x="127814" y="34044"/>
                    <a:pt x="121006" y="26475"/>
                    <a:pt x="112829" y="20852"/>
                  </a:cubicBezTo>
                  <a:cubicBezTo>
                    <a:pt x="96507" y="9667"/>
                    <a:pt x="75534" y="7083"/>
                    <a:pt x="59120" y="6141"/>
                  </a:cubicBezTo>
                  <a:cubicBezTo>
                    <a:pt x="54925" y="5867"/>
                    <a:pt x="50670" y="5715"/>
                    <a:pt x="46567" y="5533"/>
                  </a:cubicBezTo>
                  <a:cubicBezTo>
                    <a:pt x="32129" y="4986"/>
                    <a:pt x="17235" y="4378"/>
                    <a:pt x="3192" y="518"/>
                  </a:cubicBezTo>
                  <a:cubicBezTo>
                    <a:pt x="2554" y="335"/>
                    <a:pt x="1946" y="183"/>
                    <a:pt x="12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3" name="Shape 1943"/>
        <p:cNvGrpSpPr/>
        <p:nvPr/>
      </p:nvGrpSpPr>
      <p:grpSpPr>
        <a:xfrm>
          <a:off x="0" y="0"/>
          <a:ext cx="0" cy="0"/>
          <a:chOff x="0" y="0"/>
          <a:chExt cx="0" cy="0"/>
        </a:xfrm>
      </p:grpSpPr>
      <p:sp>
        <p:nvSpPr>
          <p:cNvPr id="1944" name="Google Shape;1944;p71"/>
          <p:cNvSpPr txBox="1"/>
          <p:nvPr>
            <p:ph idx="4294967295" type="body"/>
          </p:nvPr>
        </p:nvSpPr>
        <p:spPr>
          <a:xfrm>
            <a:off x="720000" y="1215750"/>
            <a:ext cx="7704000" cy="32421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t>Did you like the resources on this template? Get them for free at our other websites:</a:t>
            </a:r>
            <a:endParaRPr sz="1200"/>
          </a:p>
          <a:p>
            <a:pPr indent="0" lvl="0" marL="0" rtl="0" algn="l">
              <a:spcBef>
                <a:spcPts val="1600"/>
              </a:spcBef>
              <a:spcAft>
                <a:spcPts val="0"/>
              </a:spcAft>
              <a:buNone/>
            </a:pPr>
            <a:r>
              <a:rPr lang="en" sz="1800"/>
              <a:t>Photos</a:t>
            </a:r>
            <a:endParaRPr sz="1800"/>
          </a:p>
          <a:p>
            <a:pPr indent="-203200" lvl="0" marL="241300" rtl="0" algn="l">
              <a:lnSpc>
                <a:spcPct val="100000"/>
              </a:lnSpc>
              <a:spcBef>
                <a:spcPts val="1600"/>
              </a:spcBef>
              <a:spcAft>
                <a:spcPts val="0"/>
              </a:spcAft>
              <a:buSzPts val="1200"/>
              <a:buChar char="●"/>
            </a:pPr>
            <a:r>
              <a:rPr lang="en" sz="1200">
                <a:uFill>
                  <a:noFill/>
                </a:uFill>
                <a:hlinkClick r:id="rId3"/>
              </a:rPr>
              <a:t>Medium shot people shaking hands at work</a:t>
            </a:r>
            <a:endParaRPr sz="1200"/>
          </a:p>
          <a:p>
            <a:pPr indent="-203200" lvl="0" marL="241300" rtl="0" algn="l">
              <a:lnSpc>
                <a:spcPct val="100000"/>
              </a:lnSpc>
              <a:spcBef>
                <a:spcPts val="0"/>
              </a:spcBef>
              <a:spcAft>
                <a:spcPts val="0"/>
              </a:spcAft>
              <a:buSzPts val="1200"/>
              <a:buChar char="●"/>
            </a:pPr>
            <a:r>
              <a:rPr lang="en" sz="1200">
                <a:uFill>
                  <a:noFill/>
                </a:uFill>
                <a:hlinkClick r:id="rId4"/>
              </a:rPr>
              <a:t>Close up smiley woman working</a:t>
            </a:r>
            <a:endParaRPr sz="1200"/>
          </a:p>
          <a:p>
            <a:pPr indent="-203200" lvl="0" marL="241300" rtl="0" algn="l">
              <a:lnSpc>
                <a:spcPct val="100000"/>
              </a:lnSpc>
              <a:spcBef>
                <a:spcPts val="0"/>
              </a:spcBef>
              <a:spcAft>
                <a:spcPts val="0"/>
              </a:spcAft>
              <a:buSzPts val="1200"/>
              <a:buChar char="●"/>
            </a:pPr>
            <a:r>
              <a:rPr lang="en" sz="1200">
                <a:uFill>
                  <a:noFill/>
                </a:uFill>
                <a:hlinkClick r:id="rId5"/>
              </a:rPr>
              <a:t>Close up business people at work</a:t>
            </a:r>
            <a:endParaRPr sz="1200"/>
          </a:p>
          <a:p>
            <a:pPr indent="-203200" lvl="0" marL="241300" rtl="0" algn="l">
              <a:lnSpc>
                <a:spcPct val="100000"/>
              </a:lnSpc>
              <a:spcBef>
                <a:spcPts val="0"/>
              </a:spcBef>
              <a:spcAft>
                <a:spcPts val="0"/>
              </a:spcAft>
              <a:buSzPts val="1200"/>
              <a:buChar char="●"/>
            </a:pPr>
            <a:r>
              <a:rPr lang="en" sz="1200">
                <a:uFill>
                  <a:noFill/>
                </a:uFill>
                <a:hlinkClick r:id="rId6"/>
              </a:rPr>
              <a:t>Close up smiley people working together</a:t>
            </a:r>
            <a:endParaRPr sz="1200"/>
          </a:p>
          <a:p>
            <a:pPr indent="-203200" lvl="0" marL="241300" rtl="0" algn="l">
              <a:lnSpc>
                <a:spcPct val="100000"/>
              </a:lnSpc>
              <a:spcBef>
                <a:spcPts val="0"/>
              </a:spcBef>
              <a:spcAft>
                <a:spcPts val="0"/>
              </a:spcAft>
              <a:buSzPts val="1200"/>
              <a:buChar char="●"/>
            </a:pPr>
            <a:r>
              <a:rPr lang="en" sz="1200">
                <a:uFill>
                  <a:noFill/>
                </a:uFill>
                <a:hlinkClick r:id="rId7"/>
              </a:rPr>
              <a:t>Free photo modern </a:t>
            </a:r>
            <a:r>
              <a:rPr lang="en">
                <a:uFill>
                  <a:noFill/>
                </a:uFill>
                <a:hlinkClick r:id="rId8"/>
              </a:rPr>
              <a:t>geometric</a:t>
            </a:r>
            <a:r>
              <a:rPr lang="en" sz="1200">
                <a:uFill>
                  <a:noFill/>
                </a:uFill>
                <a:hlinkClick r:id="rId9"/>
              </a:rPr>
              <a:t> wallpaper with round lines</a:t>
            </a:r>
            <a:endParaRPr sz="1200"/>
          </a:p>
          <a:p>
            <a:pPr indent="-203200" lvl="0" marL="241300" rtl="0" algn="l">
              <a:lnSpc>
                <a:spcPct val="100000"/>
              </a:lnSpc>
              <a:spcBef>
                <a:spcPts val="0"/>
              </a:spcBef>
              <a:spcAft>
                <a:spcPts val="0"/>
              </a:spcAft>
              <a:buSzPts val="1200"/>
              <a:buChar char="●"/>
            </a:pPr>
            <a:r>
              <a:rPr lang="en" sz="1200">
                <a:uFill>
                  <a:noFill/>
                </a:uFill>
                <a:hlinkClick r:id="rId10"/>
              </a:rPr>
              <a:t>Modern background with white round lines</a:t>
            </a:r>
            <a:endParaRPr sz="1200"/>
          </a:p>
          <a:p>
            <a:pPr indent="-203200" lvl="0" marL="241300" rtl="0" algn="l">
              <a:lnSpc>
                <a:spcPct val="100000"/>
              </a:lnSpc>
              <a:spcBef>
                <a:spcPts val="0"/>
              </a:spcBef>
              <a:spcAft>
                <a:spcPts val="0"/>
              </a:spcAft>
              <a:buSzPts val="1200"/>
              <a:buChar char="●"/>
            </a:pPr>
            <a:r>
              <a:rPr lang="en" sz="1200">
                <a:uFill>
                  <a:noFill/>
                </a:uFill>
                <a:hlinkClick r:id="rId11"/>
              </a:rPr>
              <a:t>Creative wallpaper with white lines</a:t>
            </a:r>
            <a:endParaRPr sz="1200"/>
          </a:p>
          <a:p>
            <a:pPr indent="-203200" lvl="0" marL="241300" rtl="0" algn="l">
              <a:lnSpc>
                <a:spcPct val="166000"/>
              </a:lnSpc>
              <a:spcBef>
                <a:spcPts val="0"/>
              </a:spcBef>
              <a:spcAft>
                <a:spcPts val="0"/>
              </a:spcAft>
              <a:buSzPts val="1200"/>
              <a:buChar char="●"/>
            </a:pPr>
            <a:r>
              <a:rPr lang="en" sz="1200">
                <a:uFill>
                  <a:noFill/>
                </a:uFill>
                <a:hlinkClick r:id="rId12"/>
              </a:rPr>
              <a:t>Free photo modern geometrical background with round lines</a:t>
            </a:r>
            <a:endParaRPr sz="1200"/>
          </a:p>
        </p:txBody>
      </p:sp>
      <p:sp>
        <p:nvSpPr>
          <p:cNvPr id="1945" name="Google Shape;1945;p71"/>
          <p:cNvSpPr txBox="1"/>
          <p:nvPr>
            <p:ph type="title"/>
          </p:nvPr>
        </p:nvSpPr>
        <p:spPr>
          <a:xfrm>
            <a:off x="720000" y="446407"/>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9" name="Shape 1949"/>
        <p:cNvGrpSpPr/>
        <p:nvPr/>
      </p:nvGrpSpPr>
      <p:grpSpPr>
        <a:xfrm>
          <a:off x="0" y="0"/>
          <a:ext cx="0" cy="0"/>
          <a:chOff x="0" y="0"/>
          <a:chExt cx="0" cy="0"/>
        </a:xfrm>
      </p:grpSpPr>
      <p:sp>
        <p:nvSpPr>
          <p:cNvPr id="1950" name="Google Shape;1950;p7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951" name="Google Shape;1951;p72"/>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55" name="Shape 1955"/>
        <p:cNvGrpSpPr/>
        <p:nvPr/>
      </p:nvGrpSpPr>
      <p:grpSpPr>
        <a:xfrm>
          <a:off x="0" y="0"/>
          <a:ext cx="0" cy="0"/>
          <a:chOff x="0" y="0"/>
          <a:chExt cx="0" cy="0"/>
        </a:xfrm>
      </p:grpSpPr>
      <p:sp>
        <p:nvSpPr>
          <p:cNvPr id="1956" name="Google Shape;1956;p73"/>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957" name="Google Shape;1957;p7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8"/>
          <p:cNvSpPr/>
          <p:nvPr/>
        </p:nvSpPr>
        <p:spPr>
          <a:xfrm>
            <a:off x="1478075" y="539500"/>
            <a:ext cx="6408300" cy="33981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8"/>
          <p:cNvSpPr txBox="1"/>
          <p:nvPr>
            <p:ph type="title"/>
          </p:nvPr>
        </p:nvSpPr>
        <p:spPr>
          <a:xfrm>
            <a:off x="2505100" y="1135975"/>
            <a:ext cx="4872900" cy="161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Whoa!</a:t>
            </a:r>
            <a:endParaRPr/>
          </a:p>
        </p:txBody>
      </p:sp>
      <p:sp>
        <p:nvSpPr>
          <p:cNvPr id="227" name="Google Shape;227;p38"/>
          <p:cNvSpPr txBox="1"/>
          <p:nvPr>
            <p:ph idx="1" type="subTitle"/>
          </p:nvPr>
        </p:nvSpPr>
        <p:spPr>
          <a:xfrm>
            <a:off x="2505100" y="2670025"/>
            <a:ext cx="4872900" cy="6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can be the part of the presentation where you introduce yourself, write your email…</a:t>
            </a:r>
            <a:endParaRPr/>
          </a:p>
        </p:txBody>
      </p:sp>
      <p:cxnSp>
        <p:nvCxnSpPr>
          <p:cNvPr id="228" name="Google Shape;228;p38"/>
          <p:cNvCxnSpPr/>
          <p:nvPr/>
        </p:nvCxnSpPr>
        <p:spPr>
          <a:xfrm>
            <a:off x="2122275" y="1412900"/>
            <a:ext cx="1200" cy="1191600"/>
          </a:xfrm>
          <a:prstGeom prst="straightConnector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61" name="Shape 1961"/>
        <p:cNvGrpSpPr/>
        <p:nvPr/>
      </p:nvGrpSpPr>
      <p:grpSpPr>
        <a:xfrm>
          <a:off x="0" y="0"/>
          <a:ext cx="0" cy="0"/>
          <a:chOff x="0" y="0"/>
          <a:chExt cx="0" cy="0"/>
        </a:xfrm>
      </p:grpSpPr>
      <p:sp>
        <p:nvSpPr>
          <p:cNvPr id="1962" name="Google Shape;1962;p74"/>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Golos Text</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https://fonts.google.com/specimen/Golos+Text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963" name="Google Shape;1963;p74"/>
          <p:cNvSpPr/>
          <p:nvPr/>
        </p:nvSpPr>
        <p:spPr>
          <a:xfrm>
            <a:off x="2583563" y="2529038"/>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4"/>
          <p:cNvSpPr/>
          <p:nvPr/>
        </p:nvSpPr>
        <p:spPr>
          <a:xfrm>
            <a:off x="3645382" y="2529038"/>
            <a:ext cx="791400" cy="754200"/>
          </a:xfrm>
          <a:prstGeom prst="roundRect">
            <a:avLst>
              <a:gd fmla="val 16667" name="adj"/>
            </a:avLst>
          </a:prstGeom>
          <a:solidFill>
            <a:srgbClr val="EEEE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4"/>
          <p:cNvSpPr/>
          <p:nvPr/>
        </p:nvSpPr>
        <p:spPr>
          <a:xfrm>
            <a:off x="4707202" y="2529038"/>
            <a:ext cx="791400" cy="754200"/>
          </a:xfrm>
          <a:prstGeom prst="roundRect">
            <a:avLst>
              <a:gd fmla="val 16667" name="adj"/>
            </a:avLst>
          </a:prstGeom>
          <a:solidFill>
            <a:srgbClr val="2D38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4"/>
          <p:cNvSpPr txBox="1"/>
          <p:nvPr/>
        </p:nvSpPr>
        <p:spPr>
          <a:xfrm>
            <a:off x="2583563" y="2686088"/>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1967" name="Google Shape;1967;p74"/>
          <p:cNvSpPr txBox="1"/>
          <p:nvPr/>
        </p:nvSpPr>
        <p:spPr>
          <a:xfrm>
            <a:off x="3645388" y="2686088"/>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#eeeeee</a:t>
            </a:r>
            <a:endParaRPr sz="1000"/>
          </a:p>
        </p:txBody>
      </p:sp>
      <p:sp>
        <p:nvSpPr>
          <p:cNvPr id="1968" name="Google Shape;1968;p74"/>
          <p:cNvSpPr txBox="1"/>
          <p:nvPr/>
        </p:nvSpPr>
        <p:spPr>
          <a:xfrm>
            <a:off x="4707213" y="2686088"/>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#2d3844</a:t>
            </a:r>
            <a:endParaRPr sz="1000">
              <a:solidFill>
                <a:srgbClr val="FFFFFF"/>
              </a:solidFill>
            </a:endParaRPr>
          </a:p>
        </p:txBody>
      </p:sp>
      <p:sp>
        <p:nvSpPr>
          <p:cNvPr id="1969" name="Google Shape;1969;p74"/>
          <p:cNvSpPr/>
          <p:nvPr/>
        </p:nvSpPr>
        <p:spPr>
          <a:xfrm>
            <a:off x="5769038" y="2529038"/>
            <a:ext cx="791400" cy="754200"/>
          </a:xfrm>
          <a:prstGeom prst="roundRect">
            <a:avLst>
              <a:gd fmla="val 16667" name="adj"/>
            </a:avLst>
          </a:prstGeom>
          <a:solidFill>
            <a:srgbClr val="162F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4"/>
          <p:cNvSpPr txBox="1"/>
          <p:nvPr/>
        </p:nvSpPr>
        <p:spPr>
          <a:xfrm>
            <a:off x="5769038" y="2686088"/>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#162f49</a:t>
            </a:r>
            <a:endParaRPr sz="1000">
              <a:solidFill>
                <a:srgbClr val="FFFFFF"/>
              </a:solidFill>
            </a:endParaRPr>
          </a:p>
        </p:txBody>
      </p:sp>
      <p:sp>
        <p:nvSpPr>
          <p:cNvPr id="1971" name="Google Shape;1971;p74"/>
          <p:cNvSpPr/>
          <p:nvPr/>
        </p:nvSpPr>
        <p:spPr>
          <a:xfrm>
            <a:off x="4176300" y="3449875"/>
            <a:ext cx="791400" cy="754200"/>
          </a:xfrm>
          <a:prstGeom prst="roundRect">
            <a:avLst>
              <a:gd fmla="val 16667" name="adj"/>
            </a:avLst>
          </a:prstGeom>
          <a:solidFill>
            <a:srgbClr val="9FB4C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4"/>
          <p:cNvSpPr/>
          <p:nvPr/>
        </p:nvSpPr>
        <p:spPr>
          <a:xfrm>
            <a:off x="5238120" y="3449875"/>
            <a:ext cx="791400" cy="754200"/>
          </a:xfrm>
          <a:prstGeom prst="roundRect">
            <a:avLst>
              <a:gd fmla="val 16667" name="adj"/>
            </a:avLst>
          </a:prstGeom>
          <a:solidFill>
            <a:srgbClr val="D3DE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4"/>
          <p:cNvSpPr txBox="1"/>
          <p:nvPr/>
        </p:nvSpPr>
        <p:spPr>
          <a:xfrm>
            <a:off x="4176300" y="3606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#9fb4c5</a:t>
            </a:r>
            <a:endParaRPr sz="1000">
              <a:solidFill>
                <a:srgbClr val="FFFFFF"/>
              </a:solidFill>
            </a:endParaRPr>
          </a:p>
        </p:txBody>
      </p:sp>
      <p:sp>
        <p:nvSpPr>
          <p:cNvPr id="1974" name="Google Shape;1974;p74"/>
          <p:cNvSpPr txBox="1"/>
          <p:nvPr/>
        </p:nvSpPr>
        <p:spPr>
          <a:xfrm>
            <a:off x="5238125" y="3606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#d3dee7</a:t>
            </a:r>
            <a:endParaRPr sz="1000"/>
          </a:p>
        </p:txBody>
      </p:sp>
      <p:sp>
        <p:nvSpPr>
          <p:cNvPr id="1975" name="Google Shape;1975;p74"/>
          <p:cNvSpPr/>
          <p:nvPr/>
        </p:nvSpPr>
        <p:spPr>
          <a:xfrm>
            <a:off x="3114475" y="3449875"/>
            <a:ext cx="791400" cy="754200"/>
          </a:xfrm>
          <a:prstGeom prst="roundRect">
            <a:avLst>
              <a:gd fmla="val 16667" name="adj"/>
            </a:avLst>
          </a:prstGeom>
          <a:solidFill>
            <a:srgbClr val="667E9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4"/>
          <p:cNvSpPr txBox="1"/>
          <p:nvPr/>
        </p:nvSpPr>
        <p:spPr>
          <a:xfrm>
            <a:off x="3114475" y="3606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#667e92</a:t>
            </a:r>
            <a:endParaRPr sz="1000">
              <a:solidFill>
                <a:srgbClr val="FFFFFF"/>
              </a:solidFill>
            </a:endParaRPr>
          </a:p>
        </p:txBody>
      </p:sp>
      <p:sp>
        <p:nvSpPr>
          <p:cNvPr id="1977" name="Google Shape;1977;p7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81" name="Shape 1981"/>
        <p:cNvGrpSpPr/>
        <p:nvPr/>
      </p:nvGrpSpPr>
      <p:grpSpPr>
        <a:xfrm>
          <a:off x="0" y="0"/>
          <a:ext cx="0" cy="0"/>
          <a:chOff x="0" y="0"/>
          <a:chExt cx="0" cy="0"/>
        </a:xfrm>
      </p:grpSpPr>
      <p:sp>
        <p:nvSpPr>
          <p:cNvPr id="1982" name="Google Shape;1982;p75"/>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983" name="Google Shape;1983;p7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984" name="Google Shape;1984;p7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85" name="Google Shape;1985;p7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986" name="Google Shape;1986;p7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87" name="Google Shape;1987;p7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88" name="Google Shape;1988;p7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89" name="Google Shape;1989;p7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90" name="Google Shape;1990;p7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91" name="Google Shape;1991;p7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92" name="Google Shape;1992;p7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93" name="Google Shape;1993;p7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97" name="Shape 1997"/>
        <p:cNvGrpSpPr/>
        <p:nvPr/>
      </p:nvGrpSpPr>
      <p:grpSpPr>
        <a:xfrm>
          <a:off x="0" y="0"/>
          <a:ext cx="0" cy="0"/>
          <a:chOff x="0" y="0"/>
          <a:chExt cx="0" cy="0"/>
        </a:xfrm>
      </p:grpSpPr>
      <p:sp>
        <p:nvSpPr>
          <p:cNvPr id="1998" name="Google Shape;1998;p76"/>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99" name="Google Shape;1999;p76"/>
          <p:cNvGrpSpPr/>
          <p:nvPr/>
        </p:nvGrpSpPr>
        <p:grpSpPr>
          <a:xfrm>
            <a:off x="5117640" y="3085736"/>
            <a:ext cx="474294" cy="551291"/>
            <a:chOff x="4727025" y="1332775"/>
            <a:chExt cx="59900" cy="69625"/>
          </a:xfrm>
        </p:grpSpPr>
        <p:sp>
          <p:nvSpPr>
            <p:cNvPr id="2000" name="Google Shape;2000;p7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76"/>
          <p:cNvGrpSpPr/>
          <p:nvPr/>
        </p:nvGrpSpPr>
        <p:grpSpPr>
          <a:xfrm>
            <a:off x="5731296" y="2314340"/>
            <a:ext cx="555653" cy="557031"/>
            <a:chOff x="4820425" y="1329900"/>
            <a:chExt cx="70175" cy="70350"/>
          </a:xfrm>
        </p:grpSpPr>
        <p:sp>
          <p:nvSpPr>
            <p:cNvPr id="2003" name="Google Shape;2003;p7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 name="Google Shape;2007;p76"/>
          <p:cNvGrpSpPr/>
          <p:nvPr/>
        </p:nvGrpSpPr>
        <p:grpSpPr>
          <a:xfrm>
            <a:off x="6357664" y="2318845"/>
            <a:ext cx="582574" cy="533871"/>
            <a:chOff x="4903200" y="1331525"/>
            <a:chExt cx="73575" cy="67425"/>
          </a:xfrm>
        </p:grpSpPr>
        <p:sp>
          <p:nvSpPr>
            <p:cNvPr id="2008" name="Google Shape;2008;p7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 name="Google Shape;2010;p76"/>
          <p:cNvGrpSpPr/>
          <p:nvPr/>
        </p:nvGrpSpPr>
        <p:grpSpPr>
          <a:xfrm>
            <a:off x="5717142" y="3078709"/>
            <a:ext cx="583960" cy="565345"/>
            <a:chOff x="4815575" y="1416800"/>
            <a:chExt cx="73750" cy="71400"/>
          </a:xfrm>
        </p:grpSpPr>
        <p:sp>
          <p:nvSpPr>
            <p:cNvPr id="2011" name="Google Shape;2011;p7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76"/>
          <p:cNvGrpSpPr/>
          <p:nvPr/>
        </p:nvGrpSpPr>
        <p:grpSpPr>
          <a:xfrm>
            <a:off x="6351924" y="3108896"/>
            <a:ext cx="589898" cy="504970"/>
            <a:chOff x="4902475" y="1418875"/>
            <a:chExt cx="74500" cy="63775"/>
          </a:xfrm>
        </p:grpSpPr>
        <p:sp>
          <p:nvSpPr>
            <p:cNvPr id="2015" name="Google Shape;2015;p7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76"/>
          <p:cNvGrpSpPr/>
          <p:nvPr/>
        </p:nvGrpSpPr>
        <p:grpSpPr>
          <a:xfrm>
            <a:off x="5727139" y="3826000"/>
            <a:ext cx="563967" cy="567127"/>
            <a:chOff x="4818100" y="1507675"/>
            <a:chExt cx="71225" cy="71625"/>
          </a:xfrm>
        </p:grpSpPr>
        <p:sp>
          <p:nvSpPr>
            <p:cNvPr id="2018" name="Google Shape;2018;p7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 name="Google Shape;2022;p76"/>
          <p:cNvGrpSpPr/>
          <p:nvPr/>
        </p:nvGrpSpPr>
        <p:grpSpPr>
          <a:xfrm>
            <a:off x="5040636" y="3829461"/>
            <a:ext cx="628301" cy="588505"/>
            <a:chOff x="4721450" y="1509475"/>
            <a:chExt cx="79350" cy="74325"/>
          </a:xfrm>
        </p:grpSpPr>
        <p:sp>
          <p:nvSpPr>
            <p:cNvPr id="2023" name="Google Shape;2023;p7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 name="Google Shape;2027;p76"/>
          <p:cNvGrpSpPr/>
          <p:nvPr/>
        </p:nvGrpSpPr>
        <p:grpSpPr>
          <a:xfrm>
            <a:off x="6386170" y="3814027"/>
            <a:ext cx="557038" cy="562772"/>
            <a:chOff x="4906800" y="1507500"/>
            <a:chExt cx="70350" cy="71075"/>
          </a:xfrm>
        </p:grpSpPr>
        <p:sp>
          <p:nvSpPr>
            <p:cNvPr id="2028" name="Google Shape;2028;p7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76"/>
          <p:cNvGrpSpPr/>
          <p:nvPr/>
        </p:nvGrpSpPr>
        <p:grpSpPr>
          <a:xfrm>
            <a:off x="4423778" y="2340963"/>
            <a:ext cx="517934" cy="517934"/>
            <a:chOff x="3736598" y="2170606"/>
            <a:chExt cx="404889" cy="404889"/>
          </a:xfrm>
        </p:grpSpPr>
        <p:sp>
          <p:nvSpPr>
            <p:cNvPr id="2034" name="Google Shape;2034;p7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 name="Google Shape;2038;p76"/>
          <p:cNvGrpSpPr/>
          <p:nvPr/>
        </p:nvGrpSpPr>
        <p:grpSpPr>
          <a:xfrm>
            <a:off x="3690839" y="2341061"/>
            <a:ext cx="586986" cy="517740"/>
            <a:chOff x="3161917" y="2170682"/>
            <a:chExt cx="458870" cy="404737"/>
          </a:xfrm>
        </p:grpSpPr>
        <p:sp>
          <p:nvSpPr>
            <p:cNvPr id="2039" name="Google Shape;2039;p7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 name="Google Shape;2042;p76"/>
          <p:cNvGrpSpPr/>
          <p:nvPr/>
        </p:nvGrpSpPr>
        <p:grpSpPr>
          <a:xfrm>
            <a:off x="3713860" y="3102400"/>
            <a:ext cx="540943" cy="517963"/>
            <a:chOff x="3179914" y="2889488"/>
            <a:chExt cx="422876" cy="404911"/>
          </a:xfrm>
        </p:grpSpPr>
        <p:sp>
          <p:nvSpPr>
            <p:cNvPr id="2043" name="Google Shape;2043;p7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76"/>
          <p:cNvGrpSpPr/>
          <p:nvPr/>
        </p:nvGrpSpPr>
        <p:grpSpPr>
          <a:xfrm>
            <a:off x="4414654" y="3102358"/>
            <a:ext cx="536180" cy="518047"/>
            <a:chOff x="3729467" y="2889422"/>
            <a:chExt cx="419153" cy="404977"/>
          </a:xfrm>
        </p:grpSpPr>
        <p:sp>
          <p:nvSpPr>
            <p:cNvPr id="2050" name="Google Shape;2050;p7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 name="Google Shape;2057;p76"/>
          <p:cNvGrpSpPr/>
          <p:nvPr/>
        </p:nvGrpSpPr>
        <p:grpSpPr>
          <a:xfrm>
            <a:off x="1951688" y="3445787"/>
            <a:ext cx="965351" cy="134611"/>
            <a:chOff x="4411970" y="2962952"/>
            <a:chExt cx="706544" cy="104212"/>
          </a:xfrm>
        </p:grpSpPr>
        <p:sp>
          <p:nvSpPr>
            <p:cNvPr id="2058" name="Google Shape;2058;p7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 name="Google Shape;2062;p76"/>
          <p:cNvGrpSpPr/>
          <p:nvPr/>
        </p:nvGrpSpPr>
        <p:grpSpPr>
          <a:xfrm>
            <a:off x="1951688" y="3041077"/>
            <a:ext cx="960158" cy="289172"/>
            <a:chOff x="4411970" y="2726085"/>
            <a:chExt cx="643107" cy="193659"/>
          </a:xfrm>
        </p:grpSpPr>
        <p:sp>
          <p:nvSpPr>
            <p:cNvPr id="2063" name="Google Shape;2063;p7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 name="Google Shape;2066;p76"/>
          <p:cNvGrpSpPr/>
          <p:nvPr/>
        </p:nvGrpSpPr>
        <p:grpSpPr>
          <a:xfrm>
            <a:off x="960185" y="3295400"/>
            <a:ext cx="811503" cy="252584"/>
            <a:chOff x="4411970" y="4340222"/>
            <a:chExt cx="779467" cy="242683"/>
          </a:xfrm>
        </p:grpSpPr>
        <p:sp>
          <p:nvSpPr>
            <p:cNvPr id="2067" name="Google Shape;2067;p7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 name="Google Shape;2070;p76"/>
          <p:cNvGrpSpPr/>
          <p:nvPr/>
        </p:nvGrpSpPr>
        <p:grpSpPr>
          <a:xfrm>
            <a:off x="1951688" y="2709308"/>
            <a:ext cx="965160" cy="216230"/>
            <a:chOff x="4411970" y="2468674"/>
            <a:chExt cx="747317" cy="167425"/>
          </a:xfrm>
        </p:grpSpPr>
        <p:sp>
          <p:nvSpPr>
            <p:cNvPr id="2071" name="Google Shape;2071;p7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3" name="Google Shape;2073;p76"/>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4" name="Google Shape;2074;p76"/>
          <p:cNvGrpSpPr/>
          <p:nvPr/>
        </p:nvGrpSpPr>
        <p:grpSpPr>
          <a:xfrm>
            <a:off x="959254" y="2334687"/>
            <a:ext cx="1959041" cy="208784"/>
            <a:chOff x="6336019" y="3733725"/>
            <a:chExt cx="2566206" cy="351310"/>
          </a:xfrm>
        </p:grpSpPr>
        <p:sp>
          <p:nvSpPr>
            <p:cNvPr id="2075" name="Google Shape;2075;p7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76"/>
          <p:cNvGrpSpPr/>
          <p:nvPr/>
        </p:nvGrpSpPr>
        <p:grpSpPr>
          <a:xfrm>
            <a:off x="1951688" y="3950602"/>
            <a:ext cx="946551" cy="153200"/>
            <a:chOff x="4404545" y="3301592"/>
            <a:chExt cx="782403" cy="129272"/>
          </a:xfrm>
        </p:grpSpPr>
        <p:sp>
          <p:nvSpPr>
            <p:cNvPr id="2080" name="Google Shape;2080;p7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76"/>
          <p:cNvGrpSpPr/>
          <p:nvPr/>
        </p:nvGrpSpPr>
        <p:grpSpPr>
          <a:xfrm>
            <a:off x="1951688" y="3695937"/>
            <a:ext cx="962257" cy="139127"/>
            <a:chOff x="4411970" y="3131459"/>
            <a:chExt cx="710520" cy="117397"/>
          </a:xfrm>
        </p:grpSpPr>
        <p:sp>
          <p:nvSpPr>
            <p:cNvPr id="2083" name="Google Shape;2083;p7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85" name="Google Shape;2085;p76"/>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6" name="Google Shape;2086;p76"/>
          <p:cNvGrpSpPr/>
          <p:nvPr/>
        </p:nvGrpSpPr>
        <p:grpSpPr>
          <a:xfrm>
            <a:off x="951833" y="3621603"/>
            <a:ext cx="823838" cy="458988"/>
            <a:chOff x="4411970" y="1801825"/>
            <a:chExt cx="734586" cy="409262"/>
          </a:xfrm>
        </p:grpSpPr>
        <p:sp>
          <p:nvSpPr>
            <p:cNvPr id="2087" name="Google Shape;2087;p7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76"/>
          <p:cNvGrpSpPr/>
          <p:nvPr/>
        </p:nvGrpSpPr>
        <p:grpSpPr>
          <a:xfrm>
            <a:off x="3056804" y="2339173"/>
            <a:ext cx="521514" cy="521514"/>
            <a:chOff x="5681300" y="2527788"/>
            <a:chExt cx="805800" cy="805800"/>
          </a:xfrm>
        </p:grpSpPr>
        <p:sp>
          <p:nvSpPr>
            <p:cNvPr id="2090" name="Google Shape;2090;p7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 name="Google Shape;2092;p76"/>
          <p:cNvGrpSpPr/>
          <p:nvPr/>
        </p:nvGrpSpPr>
        <p:grpSpPr>
          <a:xfrm>
            <a:off x="3051044" y="3094865"/>
            <a:ext cx="533033" cy="533033"/>
            <a:chOff x="4049800" y="640400"/>
            <a:chExt cx="858900" cy="858900"/>
          </a:xfrm>
        </p:grpSpPr>
        <p:sp>
          <p:nvSpPr>
            <p:cNvPr id="2093" name="Google Shape;2093;p7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76"/>
          <p:cNvGrpSpPr/>
          <p:nvPr/>
        </p:nvGrpSpPr>
        <p:grpSpPr>
          <a:xfrm>
            <a:off x="2976527" y="3772543"/>
            <a:ext cx="682068" cy="682068"/>
            <a:chOff x="5080188" y="927900"/>
            <a:chExt cx="961200" cy="961200"/>
          </a:xfrm>
        </p:grpSpPr>
        <p:sp>
          <p:nvSpPr>
            <p:cNvPr id="2096" name="Google Shape;2096;p7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76"/>
          <p:cNvGrpSpPr/>
          <p:nvPr/>
        </p:nvGrpSpPr>
        <p:grpSpPr>
          <a:xfrm>
            <a:off x="4440026" y="3869234"/>
            <a:ext cx="505650" cy="504006"/>
            <a:chOff x="6039282" y="1042577"/>
            <a:chExt cx="734315" cy="731929"/>
          </a:xfrm>
        </p:grpSpPr>
        <p:sp>
          <p:nvSpPr>
            <p:cNvPr id="2105" name="Google Shape;2105;p7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76"/>
          <p:cNvGrpSpPr/>
          <p:nvPr/>
        </p:nvGrpSpPr>
        <p:grpSpPr>
          <a:xfrm>
            <a:off x="5052628" y="2298862"/>
            <a:ext cx="567744" cy="602136"/>
            <a:chOff x="1825800" y="1651625"/>
            <a:chExt cx="539989" cy="571775"/>
          </a:xfrm>
        </p:grpSpPr>
        <p:sp>
          <p:nvSpPr>
            <p:cNvPr id="2127" name="Google Shape;2127;p7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76"/>
          <p:cNvGrpSpPr/>
          <p:nvPr/>
        </p:nvGrpSpPr>
        <p:grpSpPr>
          <a:xfrm>
            <a:off x="3727557" y="3855579"/>
            <a:ext cx="508123" cy="507955"/>
            <a:chOff x="1897577" y="2802432"/>
            <a:chExt cx="492176" cy="492014"/>
          </a:xfrm>
        </p:grpSpPr>
        <p:sp>
          <p:nvSpPr>
            <p:cNvPr id="2132" name="Google Shape;2132;p7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 name="Google Shape;2144;p76"/>
          <p:cNvGrpSpPr/>
          <p:nvPr/>
        </p:nvGrpSpPr>
        <p:grpSpPr>
          <a:xfrm>
            <a:off x="959087" y="4169123"/>
            <a:ext cx="809227" cy="200842"/>
            <a:chOff x="2013045" y="4813233"/>
            <a:chExt cx="921986" cy="228854"/>
          </a:xfrm>
        </p:grpSpPr>
        <p:sp>
          <p:nvSpPr>
            <p:cNvPr id="2145" name="Google Shape;2145;p7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 name="Google Shape;2147;p76"/>
          <p:cNvGrpSpPr/>
          <p:nvPr/>
        </p:nvGrpSpPr>
        <p:grpSpPr>
          <a:xfrm>
            <a:off x="967547" y="2656004"/>
            <a:ext cx="792421" cy="269941"/>
            <a:chOff x="1046767" y="4756633"/>
            <a:chExt cx="859646" cy="292841"/>
          </a:xfrm>
        </p:grpSpPr>
        <p:sp>
          <p:nvSpPr>
            <p:cNvPr id="2148" name="Google Shape;2148;p7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1" name="Google Shape;2151;p76"/>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6"/>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6"/>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6"/>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5" name="Google Shape;2155;p76"/>
          <p:cNvGrpSpPr/>
          <p:nvPr/>
        </p:nvGrpSpPr>
        <p:grpSpPr>
          <a:xfrm>
            <a:off x="7103403" y="2550562"/>
            <a:ext cx="166473" cy="141497"/>
            <a:chOff x="4660325" y="1866850"/>
            <a:chExt cx="68350" cy="58100"/>
          </a:xfrm>
        </p:grpSpPr>
        <p:sp>
          <p:nvSpPr>
            <p:cNvPr id="2156" name="Google Shape;2156;p7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76"/>
          <p:cNvGrpSpPr/>
          <p:nvPr/>
        </p:nvGrpSpPr>
        <p:grpSpPr>
          <a:xfrm>
            <a:off x="7412747" y="2576286"/>
            <a:ext cx="162515" cy="90049"/>
            <a:chOff x="4791775" y="1877500"/>
            <a:chExt cx="66725" cy="36975"/>
          </a:xfrm>
        </p:grpSpPr>
        <p:sp>
          <p:nvSpPr>
            <p:cNvPr id="2159" name="Google Shape;2159;p7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 name="Google Shape;2161;p76"/>
          <p:cNvGrpSpPr/>
          <p:nvPr/>
        </p:nvGrpSpPr>
        <p:grpSpPr>
          <a:xfrm>
            <a:off x="7734460" y="2576286"/>
            <a:ext cx="144979" cy="90049"/>
            <a:chOff x="4923925" y="1877500"/>
            <a:chExt cx="59525" cy="36975"/>
          </a:xfrm>
        </p:grpSpPr>
        <p:sp>
          <p:nvSpPr>
            <p:cNvPr id="2162" name="Google Shape;2162;p7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 name="Google Shape;2164;p76"/>
          <p:cNvGrpSpPr/>
          <p:nvPr/>
        </p:nvGrpSpPr>
        <p:grpSpPr>
          <a:xfrm>
            <a:off x="8028952" y="2558477"/>
            <a:ext cx="141447" cy="125667"/>
            <a:chOff x="5058450" y="1870100"/>
            <a:chExt cx="58075" cy="51600"/>
          </a:xfrm>
        </p:grpSpPr>
        <p:sp>
          <p:nvSpPr>
            <p:cNvPr id="2165" name="Google Shape;2165;p7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 name="Google Shape;2167;p76"/>
          <p:cNvGrpSpPr/>
          <p:nvPr/>
        </p:nvGrpSpPr>
        <p:grpSpPr>
          <a:xfrm>
            <a:off x="7443466" y="2980885"/>
            <a:ext cx="101077" cy="107645"/>
            <a:chOff x="4811425" y="2065025"/>
            <a:chExt cx="41500" cy="44200"/>
          </a:xfrm>
        </p:grpSpPr>
        <p:sp>
          <p:nvSpPr>
            <p:cNvPr id="2168" name="Google Shape;2168;p7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76"/>
          <p:cNvGrpSpPr/>
          <p:nvPr/>
        </p:nvGrpSpPr>
        <p:grpSpPr>
          <a:xfrm>
            <a:off x="7735904" y="2981098"/>
            <a:ext cx="120867" cy="107218"/>
            <a:chOff x="4929875" y="2065025"/>
            <a:chExt cx="49625" cy="44025"/>
          </a:xfrm>
        </p:grpSpPr>
        <p:sp>
          <p:nvSpPr>
            <p:cNvPr id="2171" name="Google Shape;2171;p7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 name="Google Shape;2173;p76"/>
          <p:cNvGrpSpPr/>
          <p:nvPr/>
        </p:nvGrpSpPr>
        <p:grpSpPr>
          <a:xfrm>
            <a:off x="8064572" y="2984112"/>
            <a:ext cx="70206" cy="101191"/>
            <a:chOff x="5083925" y="2066350"/>
            <a:chExt cx="28825" cy="41550"/>
          </a:xfrm>
        </p:grpSpPr>
        <p:sp>
          <p:nvSpPr>
            <p:cNvPr id="2174" name="Google Shape;2174;p7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 name="Google Shape;2176;p76"/>
          <p:cNvGrpSpPr/>
          <p:nvPr/>
        </p:nvGrpSpPr>
        <p:grpSpPr>
          <a:xfrm>
            <a:off x="7096126" y="2999759"/>
            <a:ext cx="181026" cy="69896"/>
            <a:chOff x="4659775" y="2072775"/>
            <a:chExt cx="74325" cy="28700"/>
          </a:xfrm>
        </p:grpSpPr>
        <p:sp>
          <p:nvSpPr>
            <p:cNvPr id="2177" name="Google Shape;2177;p7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 name="Google Shape;2180;p76"/>
          <p:cNvGrpSpPr/>
          <p:nvPr/>
        </p:nvGrpSpPr>
        <p:grpSpPr>
          <a:xfrm>
            <a:off x="8015982" y="2790324"/>
            <a:ext cx="167387" cy="89197"/>
            <a:chOff x="4662475" y="1976500"/>
            <a:chExt cx="68725" cy="36625"/>
          </a:xfrm>
        </p:grpSpPr>
        <p:sp>
          <p:nvSpPr>
            <p:cNvPr id="2181" name="Google Shape;2181;p7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 name="Google Shape;2184;p76"/>
          <p:cNvGrpSpPr/>
          <p:nvPr/>
        </p:nvGrpSpPr>
        <p:grpSpPr>
          <a:xfrm>
            <a:off x="7712887" y="2793764"/>
            <a:ext cx="166899" cy="82317"/>
            <a:chOff x="4920150" y="1977875"/>
            <a:chExt cx="68525" cy="33800"/>
          </a:xfrm>
        </p:grpSpPr>
        <p:sp>
          <p:nvSpPr>
            <p:cNvPr id="2185" name="Google Shape;2185;p7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76"/>
          <p:cNvGrpSpPr/>
          <p:nvPr/>
        </p:nvGrpSpPr>
        <p:grpSpPr>
          <a:xfrm>
            <a:off x="7124044" y="3197682"/>
            <a:ext cx="125190" cy="127859"/>
            <a:chOff x="4676550" y="2160575"/>
            <a:chExt cx="51400" cy="52500"/>
          </a:xfrm>
        </p:grpSpPr>
        <p:sp>
          <p:nvSpPr>
            <p:cNvPr id="2189" name="Google Shape;2189;p7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 name="Google Shape;2192;p76"/>
          <p:cNvGrpSpPr/>
          <p:nvPr/>
        </p:nvGrpSpPr>
        <p:grpSpPr>
          <a:xfrm>
            <a:off x="7421302" y="3204714"/>
            <a:ext cx="145405" cy="113794"/>
            <a:chOff x="4768325" y="2163475"/>
            <a:chExt cx="59700" cy="46725"/>
          </a:xfrm>
        </p:grpSpPr>
        <p:sp>
          <p:nvSpPr>
            <p:cNvPr id="2193" name="Google Shape;2193;p7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5" name="Google Shape;2195;p76"/>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6"/>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6"/>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6"/>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6"/>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6"/>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1" name="Google Shape;2201;p76"/>
          <p:cNvGrpSpPr/>
          <p:nvPr/>
        </p:nvGrpSpPr>
        <p:grpSpPr>
          <a:xfrm>
            <a:off x="7437621" y="3459808"/>
            <a:ext cx="112768" cy="106853"/>
            <a:chOff x="4768575" y="2253950"/>
            <a:chExt cx="46300" cy="43875"/>
          </a:xfrm>
        </p:grpSpPr>
        <p:sp>
          <p:nvSpPr>
            <p:cNvPr id="2202" name="Google Shape;2202;p7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 name="Google Shape;2204;p76"/>
          <p:cNvGrpSpPr/>
          <p:nvPr/>
        </p:nvGrpSpPr>
        <p:grpSpPr>
          <a:xfrm>
            <a:off x="7737243" y="3948834"/>
            <a:ext cx="118187" cy="146246"/>
            <a:chOff x="4960900" y="2433225"/>
            <a:chExt cx="48525" cy="60050"/>
          </a:xfrm>
        </p:grpSpPr>
        <p:sp>
          <p:nvSpPr>
            <p:cNvPr id="2205" name="Google Shape;2205;p7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 name="Google Shape;2207;p76"/>
          <p:cNvGrpSpPr/>
          <p:nvPr/>
        </p:nvGrpSpPr>
        <p:grpSpPr>
          <a:xfrm>
            <a:off x="7425808" y="4212895"/>
            <a:ext cx="136394" cy="143810"/>
            <a:chOff x="4854075" y="2527625"/>
            <a:chExt cx="56000" cy="59050"/>
          </a:xfrm>
        </p:grpSpPr>
        <p:sp>
          <p:nvSpPr>
            <p:cNvPr id="2208" name="Google Shape;2208;p7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0" name="Google Shape;2210;p76"/>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6"/>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6"/>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3" name="Google Shape;2213;p76"/>
          <p:cNvGrpSpPr/>
          <p:nvPr/>
        </p:nvGrpSpPr>
        <p:grpSpPr>
          <a:xfrm>
            <a:off x="8050020" y="3676639"/>
            <a:ext cx="99312" cy="160797"/>
            <a:chOff x="5059700" y="2334775"/>
            <a:chExt cx="40775" cy="66025"/>
          </a:xfrm>
        </p:grpSpPr>
        <p:sp>
          <p:nvSpPr>
            <p:cNvPr id="2214" name="Google Shape;2214;p7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 name="Google Shape;2223;p76"/>
          <p:cNvGrpSpPr/>
          <p:nvPr/>
        </p:nvGrpSpPr>
        <p:grpSpPr>
          <a:xfrm>
            <a:off x="8007184" y="3941771"/>
            <a:ext cx="184984" cy="160371"/>
            <a:chOff x="5037700" y="2430325"/>
            <a:chExt cx="75950" cy="65850"/>
          </a:xfrm>
        </p:grpSpPr>
        <p:sp>
          <p:nvSpPr>
            <p:cNvPr id="2224" name="Google Shape;2224;p7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 name="Google Shape;2226;p76"/>
          <p:cNvGrpSpPr/>
          <p:nvPr/>
        </p:nvGrpSpPr>
        <p:grpSpPr>
          <a:xfrm>
            <a:off x="7426689" y="3708223"/>
            <a:ext cx="173014" cy="97629"/>
            <a:chOff x="4756975" y="2341800"/>
            <a:chExt cx="91975" cy="51925"/>
          </a:xfrm>
        </p:grpSpPr>
        <p:sp>
          <p:nvSpPr>
            <p:cNvPr id="2227" name="Google Shape;2227;p7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 name="Google Shape;2247;p76"/>
          <p:cNvGrpSpPr/>
          <p:nvPr/>
        </p:nvGrpSpPr>
        <p:grpSpPr>
          <a:xfrm>
            <a:off x="7693626" y="4196920"/>
            <a:ext cx="212497" cy="175761"/>
            <a:chOff x="4943575" y="2516350"/>
            <a:chExt cx="98675" cy="81700"/>
          </a:xfrm>
        </p:grpSpPr>
        <p:sp>
          <p:nvSpPr>
            <p:cNvPr id="2248" name="Google Shape;2248;p7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6" name="Google Shape;2326;p76"/>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6"/>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6"/>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6"/>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4" name="Shape 2334"/>
        <p:cNvGrpSpPr/>
        <p:nvPr/>
      </p:nvGrpSpPr>
      <p:grpSpPr>
        <a:xfrm>
          <a:off x="0" y="0"/>
          <a:ext cx="0" cy="0"/>
          <a:chOff x="0" y="0"/>
          <a:chExt cx="0" cy="0"/>
        </a:xfrm>
      </p:grpSpPr>
      <p:grpSp>
        <p:nvGrpSpPr>
          <p:cNvPr id="2335" name="Google Shape;2335;p77"/>
          <p:cNvGrpSpPr/>
          <p:nvPr/>
        </p:nvGrpSpPr>
        <p:grpSpPr>
          <a:xfrm>
            <a:off x="752796" y="2869970"/>
            <a:ext cx="2622876" cy="1333540"/>
            <a:chOff x="238125" y="1038125"/>
            <a:chExt cx="7146800" cy="3633625"/>
          </a:xfrm>
        </p:grpSpPr>
        <p:sp>
          <p:nvSpPr>
            <p:cNvPr id="2336" name="Google Shape;2336;p7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77"/>
          <p:cNvGrpSpPr/>
          <p:nvPr/>
        </p:nvGrpSpPr>
        <p:grpSpPr>
          <a:xfrm>
            <a:off x="6681268" y="3584496"/>
            <a:ext cx="560636" cy="516497"/>
            <a:chOff x="6652051" y="3714143"/>
            <a:chExt cx="560636" cy="516497"/>
          </a:xfrm>
        </p:grpSpPr>
        <p:grpSp>
          <p:nvGrpSpPr>
            <p:cNvPr id="3909" name="Google Shape;3909;p77"/>
            <p:cNvGrpSpPr/>
            <p:nvPr/>
          </p:nvGrpSpPr>
          <p:grpSpPr>
            <a:xfrm>
              <a:off x="6669657" y="3716715"/>
              <a:ext cx="466768" cy="464314"/>
              <a:chOff x="3139766" y="765669"/>
              <a:chExt cx="886380" cy="881888"/>
            </a:xfrm>
          </p:grpSpPr>
          <p:grpSp>
            <p:nvGrpSpPr>
              <p:cNvPr id="3910" name="Google Shape;3910;p77"/>
              <p:cNvGrpSpPr/>
              <p:nvPr/>
            </p:nvGrpSpPr>
            <p:grpSpPr>
              <a:xfrm>
                <a:off x="3139766" y="765669"/>
                <a:ext cx="886380" cy="881888"/>
                <a:chOff x="3139766" y="765669"/>
                <a:chExt cx="886380" cy="881888"/>
              </a:xfrm>
            </p:grpSpPr>
            <p:sp>
              <p:nvSpPr>
                <p:cNvPr id="3911" name="Google Shape;3911;p7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0" name="Google Shape;3920;p7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7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5" name="Google Shape;3925;p77"/>
          <p:cNvGrpSpPr/>
          <p:nvPr/>
        </p:nvGrpSpPr>
        <p:grpSpPr>
          <a:xfrm>
            <a:off x="7679978" y="3065079"/>
            <a:ext cx="104231" cy="320340"/>
            <a:chOff x="7564426" y="3224343"/>
            <a:chExt cx="119985" cy="368801"/>
          </a:xfrm>
        </p:grpSpPr>
        <p:sp>
          <p:nvSpPr>
            <p:cNvPr id="3926" name="Google Shape;3926;p7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8" name="Google Shape;3928;p77"/>
          <p:cNvGrpSpPr/>
          <p:nvPr/>
        </p:nvGrpSpPr>
        <p:grpSpPr>
          <a:xfrm>
            <a:off x="7379466" y="3059180"/>
            <a:ext cx="189489" cy="332132"/>
            <a:chOff x="8370831" y="3202002"/>
            <a:chExt cx="218129" cy="382376"/>
          </a:xfrm>
        </p:grpSpPr>
        <p:sp>
          <p:nvSpPr>
            <p:cNvPr id="3929" name="Google Shape;3929;p7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77"/>
          <p:cNvGrpSpPr/>
          <p:nvPr/>
        </p:nvGrpSpPr>
        <p:grpSpPr>
          <a:xfrm>
            <a:off x="8102855" y="3470312"/>
            <a:ext cx="309429" cy="267000"/>
            <a:chOff x="6742064" y="3750480"/>
            <a:chExt cx="399315" cy="344560"/>
          </a:xfrm>
        </p:grpSpPr>
        <p:sp>
          <p:nvSpPr>
            <p:cNvPr id="3932" name="Google Shape;3932;p7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77"/>
          <p:cNvGrpSpPr/>
          <p:nvPr/>
        </p:nvGrpSpPr>
        <p:grpSpPr>
          <a:xfrm>
            <a:off x="7641874" y="3821360"/>
            <a:ext cx="180437" cy="281608"/>
            <a:chOff x="7248525" y="3739696"/>
            <a:chExt cx="230531" cy="359790"/>
          </a:xfrm>
        </p:grpSpPr>
        <p:sp>
          <p:nvSpPr>
            <p:cNvPr id="3935" name="Google Shape;3935;p7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77"/>
          <p:cNvGrpSpPr/>
          <p:nvPr/>
        </p:nvGrpSpPr>
        <p:grpSpPr>
          <a:xfrm>
            <a:off x="7887794" y="3464584"/>
            <a:ext cx="162896" cy="278710"/>
            <a:chOff x="7601242" y="3729267"/>
            <a:chExt cx="222566" cy="380803"/>
          </a:xfrm>
        </p:grpSpPr>
        <p:sp>
          <p:nvSpPr>
            <p:cNvPr id="3938" name="Google Shape;3938;p7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0" name="Google Shape;3940;p77"/>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1" name="Google Shape;3941;p77"/>
          <p:cNvGrpSpPr/>
          <p:nvPr/>
        </p:nvGrpSpPr>
        <p:grpSpPr>
          <a:xfrm>
            <a:off x="7377439" y="3465724"/>
            <a:ext cx="193543" cy="275990"/>
            <a:chOff x="8304647" y="3738687"/>
            <a:chExt cx="225076" cy="320956"/>
          </a:xfrm>
        </p:grpSpPr>
        <p:sp>
          <p:nvSpPr>
            <p:cNvPr id="3942" name="Google Shape;3942;p7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5" name="Google Shape;3945;p77"/>
          <p:cNvGrpSpPr/>
          <p:nvPr/>
        </p:nvGrpSpPr>
        <p:grpSpPr>
          <a:xfrm>
            <a:off x="7649932" y="3465724"/>
            <a:ext cx="178492" cy="275990"/>
            <a:chOff x="8615101" y="3738687"/>
            <a:chExt cx="207573" cy="320956"/>
          </a:xfrm>
        </p:grpSpPr>
        <p:sp>
          <p:nvSpPr>
            <p:cNvPr id="3946" name="Google Shape;3946;p7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9" name="Google Shape;3949;p77"/>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0" name="Google Shape;3950;p77"/>
          <p:cNvGrpSpPr/>
          <p:nvPr/>
        </p:nvGrpSpPr>
        <p:grpSpPr>
          <a:xfrm>
            <a:off x="7875463" y="3868385"/>
            <a:ext cx="187557" cy="187557"/>
            <a:chOff x="8565775" y="671075"/>
            <a:chExt cx="441000" cy="441000"/>
          </a:xfrm>
        </p:grpSpPr>
        <p:sp>
          <p:nvSpPr>
            <p:cNvPr id="3951" name="Google Shape;3951;p7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3" name="Google Shape;3953;p77"/>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7"/>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5" name="Google Shape;3955;p77"/>
          <p:cNvGrpSpPr/>
          <p:nvPr/>
        </p:nvGrpSpPr>
        <p:grpSpPr>
          <a:xfrm>
            <a:off x="6029935" y="2940910"/>
            <a:ext cx="587865" cy="517731"/>
            <a:chOff x="6000718" y="3070557"/>
            <a:chExt cx="587865" cy="517731"/>
          </a:xfrm>
        </p:grpSpPr>
        <p:sp>
          <p:nvSpPr>
            <p:cNvPr id="3956" name="Google Shape;3956;p7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6" name="Google Shape;3966;p77"/>
          <p:cNvGrpSpPr/>
          <p:nvPr/>
        </p:nvGrpSpPr>
        <p:grpSpPr>
          <a:xfrm>
            <a:off x="6044740" y="3584570"/>
            <a:ext cx="557665" cy="516387"/>
            <a:chOff x="6015523" y="3714217"/>
            <a:chExt cx="557665" cy="516387"/>
          </a:xfrm>
        </p:grpSpPr>
        <p:grpSp>
          <p:nvGrpSpPr>
            <p:cNvPr id="3967" name="Google Shape;3967;p77"/>
            <p:cNvGrpSpPr/>
            <p:nvPr/>
          </p:nvGrpSpPr>
          <p:grpSpPr>
            <a:xfrm>
              <a:off x="6036094" y="3716980"/>
              <a:ext cx="529822" cy="510480"/>
              <a:chOff x="3148311" y="-545634"/>
              <a:chExt cx="1006118" cy="969572"/>
            </a:xfrm>
          </p:grpSpPr>
          <p:sp>
            <p:nvSpPr>
              <p:cNvPr id="3968" name="Google Shape;3968;p7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8" name="Google Shape;3978;p7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9" name="Google Shape;3979;p77"/>
          <p:cNvGrpSpPr/>
          <p:nvPr/>
        </p:nvGrpSpPr>
        <p:grpSpPr>
          <a:xfrm>
            <a:off x="6673522" y="2943981"/>
            <a:ext cx="576302" cy="511871"/>
            <a:chOff x="6644304" y="3073628"/>
            <a:chExt cx="576302" cy="511871"/>
          </a:xfrm>
        </p:grpSpPr>
        <p:grpSp>
          <p:nvGrpSpPr>
            <p:cNvPr id="3980" name="Google Shape;3980;p77"/>
            <p:cNvGrpSpPr/>
            <p:nvPr/>
          </p:nvGrpSpPr>
          <p:grpSpPr>
            <a:xfrm>
              <a:off x="6712169" y="3073651"/>
              <a:ext cx="481611" cy="506713"/>
              <a:chOff x="1833536" y="-546641"/>
              <a:chExt cx="914567" cy="962419"/>
            </a:xfrm>
          </p:grpSpPr>
          <p:grpSp>
            <p:nvGrpSpPr>
              <p:cNvPr id="3981" name="Google Shape;3981;p77"/>
              <p:cNvGrpSpPr/>
              <p:nvPr/>
            </p:nvGrpSpPr>
            <p:grpSpPr>
              <a:xfrm>
                <a:off x="1833536" y="-524249"/>
                <a:ext cx="914567" cy="940027"/>
                <a:chOff x="1833536" y="-524249"/>
                <a:chExt cx="914567" cy="940027"/>
              </a:xfrm>
            </p:grpSpPr>
            <p:sp>
              <p:nvSpPr>
                <p:cNvPr id="3982" name="Google Shape;3982;p7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7" name="Google Shape;3987;p7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1" name="Google Shape;3991;p7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2" name="Google Shape;3992;p77"/>
          <p:cNvGrpSpPr/>
          <p:nvPr/>
        </p:nvGrpSpPr>
        <p:grpSpPr>
          <a:xfrm>
            <a:off x="5938558" y="1033351"/>
            <a:ext cx="2435960" cy="1297725"/>
            <a:chOff x="233350" y="949250"/>
            <a:chExt cx="7137300" cy="3802300"/>
          </a:xfrm>
        </p:grpSpPr>
        <p:sp>
          <p:nvSpPr>
            <p:cNvPr id="3993" name="Google Shape;3993;p7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77"/>
          <p:cNvGrpSpPr/>
          <p:nvPr/>
        </p:nvGrpSpPr>
        <p:grpSpPr>
          <a:xfrm>
            <a:off x="731715" y="995041"/>
            <a:ext cx="2665073" cy="1317140"/>
            <a:chOff x="793334" y="1192826"/>
            <a:chExt cx="2665073" cy="1317140"/>
          </a:xfrm>
        </p:grpSpPr>
        <p:sp>
          <p:nvSpPr>
            <p:cNvPr id="4045" name="Google Shape;4045;p77"/>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7"/>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7"/>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7"/>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7"/>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7"/>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7"/>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7"/>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7"/>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7"/>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7"/>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7"/>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7"/>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7"/>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7"/>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7"/>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7"/>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7"/>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7"/>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7"/>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7"/>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7"/>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7"/>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7"/>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7"/>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7"/>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7"/>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7"/>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7"/>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7"/>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7"/>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7"/>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7"/>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7"/>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7"/>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7"/>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7"/>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7"/>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7"/>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7"/>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7"/>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7"/>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7"/>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7"/>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7"/>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7"/>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7"/>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7"/>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7"/>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7"/>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7"/>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7"/>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7"/>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7"/>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7"/>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7"/>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7"/>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7"/>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7"/>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7"/>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7"/>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7"/>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7"/>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7"/>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7"/>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7"/>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7"/>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7"/>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7"/>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7"/>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7"/>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7"/>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7"/>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7"/>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7"/>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7"/>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7"/>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7"/>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7"/>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7"/>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7"/>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7"/>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7"/>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7"/>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7"/>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7"/>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7"/>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7"/>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7"/>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7"/>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7"/>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7"/>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7"/>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7"/>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7"/>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7"/>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7"/>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7"/>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7"/>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7"/>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7"/>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7"/>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7"/>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7"/>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7"/>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7"/>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7"/>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7"/>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7"/>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7"/>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7"/>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7"/>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7"/>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7"/>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7"/>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7"/>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7"/>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7"/>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7"/>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7"/>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7"/>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7"/>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7"/>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7"/>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7"/>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7"/>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7"/>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7"/>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7"/>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7"/>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7"/>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7"/>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7"/>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7"/>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7"/>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7"/>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7"/>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7"/>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7"/>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7"/>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7"/>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7"/>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7"/>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7"/>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7"/>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7"/>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7"/>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7"/>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7"/>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7"/>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7"/>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7"/>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7"/>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7"/>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7"/>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7"/>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7"/>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7"/>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7"/>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7"/>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7"/>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7"/>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7"/>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7"/>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7"/>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7"/>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7"/>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7"/>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7"/>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7"/>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7"/>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7"/>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7"/>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7"/>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7"/>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7"/>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7"/>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7"/>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7"/>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7"/>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7"/>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7"/>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7"/>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7"/>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7"/>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7"/>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7"/>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7"/>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7"/>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7"/>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7"/>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7"/>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7"/>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7"/>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7"/>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7"/>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7"/>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7"/>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7"/>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7"/>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7"/>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7"/>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7"/>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7"/>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7"/>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7"/>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7"/>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7"/>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7"/>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7"/>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7"/>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7"/>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7"/>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7"/>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7"/>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7"/>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7"/>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7"/>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7"/>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7"/>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7"/>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7"/>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7"/>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7"/>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7"/>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7"/>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7"/>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7"/>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7"/>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7"/>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7"/>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7"/>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7"/>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7"/>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7"/>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7"/>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7"/>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7"/>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7"/>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7"/>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7"/>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7"/>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7"/>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7"/>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7"/>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7"/>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7"/>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7"/>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7"/>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7"/>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7"/>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7"/>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7"/>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7"/>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7"/>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7"/>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7"/>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7"/>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7"/>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7"/>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7"/>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7"/>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7"/>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7"/>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7"/>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7"/>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7"/>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7"/>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7"/>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7"/>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7"/>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7"/>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7"/>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7"/>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7"/>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7"/>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7"/>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7"/>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7"/>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7"/>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7"/>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7"/>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7"/>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7"/>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7"/>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7"/>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7"/>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7"/>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7"/>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7"/>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7"/>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7"/>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7"/>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7"/>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7"/>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7"/>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7"/>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7"/>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7"/>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7"/>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7"/>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7"/>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7"/>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7"/>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7"/>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7"/>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7"/>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7"/>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7"/>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7"/>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7"/>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7"/>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7"/>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7"/>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7"/>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7"/>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7"/>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7"/>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7"/>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7"/>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7"/>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7"/>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7"/>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7"/>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7"/>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7"/>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7"/>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7"/>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7"/>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7"/>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7"/>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7"/>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7"/>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7"/>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7"/>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7"/>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7"/>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7"/>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7"/>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7"/>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7"/>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7"/>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7"/>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7"/>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7"/>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7"/>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7"/>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7"/>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7"/>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7"/>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7"/>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7"/>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7"/>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7"/>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7"/>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7"/>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7"/>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7"/>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7"/>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7"/>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7"/>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7"/>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7"/>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7"/>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7"/>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7"/>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7"/>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7"/>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7"/>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7"/>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7"/>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7"/>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7"/>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7"/>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7"/>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7"/>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7"/>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7"/>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7"/>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7"/>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7"/>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7"/>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7"/>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7"/>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7"/>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7"/>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7"/>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7"/>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7"/>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7"/>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7"/>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7"/>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7"/>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7"/>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7"/>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7"/>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7"/>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7"/>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7"/>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7"/>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7"/>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7"/>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7"/>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7"/>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7"/>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7"/>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7"/>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7"/>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7"/>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7"/>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7"/>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7"/>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7"/>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7"/>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7"/>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7"/>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7"/>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7"/>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7"/>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7"/>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7"/>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7"/>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7"/>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7"/>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7"/>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7"/>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7"/>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7"/>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7"/>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7"/>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7"/>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7"/>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7"/>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7"/>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7"/>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7"/>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7"/>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7"/>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7"/>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7"/>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7"/>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7"/>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7"/>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7"/>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7"/>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7"/>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7"/>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7"/>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7"/>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7"/>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7"/>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7"/>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7"/>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7"/>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7"/>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7"/>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7"/>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7"/>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7"/>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7"/>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7"/>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7"/>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7"/>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7"/>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7"/>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7"/>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7"/>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7"/>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7"/>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7"/>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7"/>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7"/>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7"/>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7"/>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7"/>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7"/>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7"/>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7"/>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7"/>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7"/>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7"/>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7"/>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7"/>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7"/>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7"/>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7"/>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7"/>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7"/>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7"/>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7"/>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7"/>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7"/>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7"/>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7"/>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7"/>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7"/>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7"/>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7"/>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7"/>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7"/>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7"/>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7"/>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7"/>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7"/>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7"/>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7"/>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7"/>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7"/>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7"/>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7"/>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7"/>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7"/>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7"/>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7"/>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7"/>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7"/>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7"/>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7"/>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7"/>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7"/>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7"/>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7"/>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7"/>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7"/>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7"/>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7"/>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7"/>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7"/>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7"/>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7"/>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7"/>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7"/>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7"/>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7"/>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7"/>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7"/>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7"/>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7"/>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7"/>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7"/>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7"/>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7"/>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7"/>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7"/>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7"/>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7"/>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7"/>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7"/>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7"/>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7"/>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7"/>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7"/>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7"/>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7"/>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7"/>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7"/>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7"/>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7"/>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7"/>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7"/>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7"/>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7"/>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7"/>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7"/>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7"/>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7"/>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7"/>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7"/>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7"/>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7"/>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7"/>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7"/>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7"/>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7"/>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7"/>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7"/>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7"/>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7"/>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7"/>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7"/>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7"/>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7"/>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7"/>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7"/>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7"/>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7"/>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7"/>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7"/>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7"/>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7"/>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7"/>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7"/>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7"/>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7"/>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7"/>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7"/>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7"/>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7"/>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7"/>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7"/>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7"/>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7"/>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7"/>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7"/>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7"/>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7"/>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7"/>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7"/>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7"/>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7"/>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7"/>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7"/>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7"/>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7"/>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7"/>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7"/>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7"/>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7"/>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7"/>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7"/>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7"/>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7"/>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7"/>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7"/>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7"/>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7"/>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7"/>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7"/>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7"/>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7"/>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7"/>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7"/>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7"/>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7"/>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7"/>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7"/>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7"/>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7"/>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7"/>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7"/>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7"/>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7"/>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7"/>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7"/>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7"/>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7"/>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7"/>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7"/>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7"/>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7"/>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7"/>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7"/>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7"/>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7"/>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7"/>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7"/>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7"/>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7"/>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7"/>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7"/>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7"/>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7"/>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7"/>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7"/>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7"/>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7"/>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7"/>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7"/>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7"/>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7"/>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7"/>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7"/>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7"/>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7"/>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7"/>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7"/>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7"/>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7"/>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7"/>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7"/>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7"/>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7"/>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7"/>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7"/>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7"/>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7"/>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7"/>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7"/>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7"/>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7"/>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7"/>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7"/>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7"/>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7"/>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7"/>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7"/>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7"/>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7"/>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7"/>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7"/>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7"/>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7"/>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7"/>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7"/>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7"/>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7"/>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7"/>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7"/>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7"/>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7"/>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7"/>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7"/>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7"/>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7"/>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7"/>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7"/>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7"/>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7"/>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7"/>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7"/>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7"/>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7"/>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7"/>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7"/>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7"/>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7"/>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7"/>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7"/>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7"/>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7"/>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7"/>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7"/>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7"/>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7"/>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7"/>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7"/>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7"/>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7"/>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7"/>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7"/>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7"/>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7"/>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7"/>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7"/>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7"/>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7"/>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7"/>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7"/>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7"/>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7"/>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7"/>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7"/>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7"/>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7"/>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7"/>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7"/>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7"/>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7"/>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7"/>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7"/>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7"/>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7"/>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7"/>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7"/>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7"/>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7"/>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7"/>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7"/>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7"/>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7"/>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7"/>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7"/>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7"/>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7"/>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7"/>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7"/>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7"/>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7"/>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7"/>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7"/>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7"/>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7"/>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7"/>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7"/>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7"/>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7"/>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7"/>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7"/>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7"/>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7"/>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7"/>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7"/>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7"/>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7"/>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7"/>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7"/>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7"/>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7"/>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7"/>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7"/>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7"/>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7"/>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7"/>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7"/>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7"/>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7"/>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7"/>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7"/>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7"/>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7"/>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7"/>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7"/>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7"/>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7"/>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7"/>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7"/>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7"/>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7"/>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7"/>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7"/>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7"/>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7"/>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7"/>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7"/>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7"/>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7"/>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7"/>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7"/>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7"/>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7"/>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7"/>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7"/>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7"/>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7"/>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7"/>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7"/>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7"/>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7"/>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7"/>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7"/>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7"/>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7"/>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7"/>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7"/>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7"/>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7"/>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7"/>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7"/>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7"/>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7"/>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7"/>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7"/>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7"/>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7"/>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7"/>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7"/>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7"/>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7"/>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7"/>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7"/>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7"/>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7"/>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7"/>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7"/>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7"/>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7"/>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7"/>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7"/>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7"/>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7"/>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7"/>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7"/>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7"/>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7"/>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7"/>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7"/>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7"/>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7"/>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7"/>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7"/>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7"/>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7"/>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7"/>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7"/>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7"/>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7"/>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7"/>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7"/>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7"/>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7"/>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7"/>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7"/>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7"/>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7"/>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7"/>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7"/>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7"/>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7"/>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7"/>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7"/>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7"/>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7"/>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7"/>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7"/>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7"/>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7"/>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7"/>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7"/>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7"/>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7"/>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7"/>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7"/>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7"/>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7"/>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7"/>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7"/>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7"/>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7"/>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7"/>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7"/>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7"/>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7"/>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7"/>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7"/>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7"/>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7"/>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7"/>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7"/>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7"/>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7"/>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7"/>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7"/>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7"/>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7"/>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7"/>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7"/>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7"/>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7"/>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7"/>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7"/>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7"/>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7"/>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7"/>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7"/>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7"/>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7"/>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7"/>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7"/>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7"/>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7"/>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7"/>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7"/>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7"/>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7"/>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7"/>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7"/>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7"/>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7"/>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7"/>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7"/>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7"/>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7"/>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7"/>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7"/>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7"/>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7"/>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7"/>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7"/>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7"/>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7"/>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7"/>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7"/>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7"/>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7"/>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7"/>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7"/>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7"/>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7"/>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7"/>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7"/>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7"/>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7"/>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7"/>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7"/>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7"/>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7"/>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7"/>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7"/>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7"/>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7"/>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7"/>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7"/>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7"/>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7"/>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7"/>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7"/>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7"/>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7"/>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7"/>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7"/>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7"/>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7"/>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7"/>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7"/>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7"/>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7"/>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7"/>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7"/>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7"/>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7"/>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7"/>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7"/>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7"/>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7"/>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7"/>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7"/>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7"/>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7"/>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7"/>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7"/>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7"/>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7"/>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7"/>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7"/>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7"/>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7"/>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7"/>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7"/>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7"/>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7"/>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7"/>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7"/>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7"/>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7"/>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7"/>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7"/>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7"/>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7"/>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7"/>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7"/>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7"/>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7"/>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7"/>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7"/>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7"/>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7"/>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7"/>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7"/>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7"/>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7"/>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7"/>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7"/>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7"/>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7"/>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7"/>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7"/>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7"/>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7"/>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7"/>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7"/>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7"/>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7"/>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7"/>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7"/>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7"/>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7"/>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7"/>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7"/>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7"/>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7"/>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7"/>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7"/>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7"/>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7"/>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7"/>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7"/>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7"/>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7"/>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7"/>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7"/>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7"/>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7"/>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7"/>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7"/>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7"/>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7"/>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7"/>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7"/>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7"/>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7"/>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7"/>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7"/>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7"/>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7"/>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7"/>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7"/>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7"/>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7"/>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7"/>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7"/>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7"/>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7"/>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7"/>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7"/>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7"/>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7"/>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7"/>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7"/>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7"/>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7"/>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7"/>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7"/>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7"/>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7"/>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7"/>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7"/>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7"/>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7"/>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7"/>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7"/>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7"/>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7"/>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7"/>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7"/>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7"/>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7"/>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7"/>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7"/>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7"/>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7"/>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7"/>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7"/>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7"/>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7"/>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7"/>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7"/>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7"/>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7"/>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7"/>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7"/>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7"/>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7"/>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7"/>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7"/>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7"/>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7"/>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7"/>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7"/>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7"/>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7"/>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7"/>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7"/>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7"/>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7"/>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7"/>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7"/>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7"/>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7"/>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7"/>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7"/>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7"/>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7"/>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7"/>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7"/>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7"/>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7"/>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7"/>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7"/>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7"/>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7"/>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7"/>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7"/>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7"/>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7"/>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7"/>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7"/>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7"/>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7"/>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7"/>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7"/>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7"/>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7"/>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7"/>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7"/>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7"/>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7"/>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7"/>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7"/>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7"/>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7"/>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7"/>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7"/>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7"/>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7"/>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7"/>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7"/>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7"/>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7"/>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7"/>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7"/>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7"/>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7"/>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7"/>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7"/>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7"/>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7"/>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7"/>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7"/>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7"/>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7"/>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7"/>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7"/>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7"/>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7"/>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7"/>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7"/>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7"/>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7"/>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7"/>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7"/>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7"/>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7"/>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7"/>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7"/>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7"/>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7"/>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7"/>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7"/>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7"/>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7"/>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7"/>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7"/>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7"/>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7"/>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7"/>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7"/>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7"/>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7"/>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7"/>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7"/>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7"/>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7"/>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7"/>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7"/>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7"/>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7"/>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7"/>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7"/>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7"/>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7"/>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7"/>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7"/>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7"/>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7"/>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7"/>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7"/>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7"/>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7"/>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7"/>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7"/>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7"/>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7"/>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7"/>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7"/>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7"/>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7"/>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7"/>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7"/>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7"/>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7"/>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7"/>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7"/>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7"/>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7"/>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7"/>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7"/>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7"/>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7"/>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7"/>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7"/>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7"/>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7"/>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7"/>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7"/>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7"/>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7"/>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7"/>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7"/>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7"/>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7"/>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7"/>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7"/>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7"/>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7"/>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7"/>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7"/>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7"/>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7"/>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7"/>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7"/>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7"/>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7"/>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7"/>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7"/>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7"/>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7"/>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7"/>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7"/>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7"/>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7"/>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7"/>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7"/>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7"/>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7"/>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7"/>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7"/>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7"/>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7"/>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7"/>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7"/>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7"/>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7"/>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7"/>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7"/>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7"/>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7"/>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7"/>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7"/>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7"/>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7"/>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7"/>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7"/>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7"/>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7"/>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7"/>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7"/>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7"/>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7"/>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7"/>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7"/>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7"/>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7"/>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7"/>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7"/>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7"/>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7"/>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7"/>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7"/>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7"/>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7"/>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7"/>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7"/>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7"/>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7"/>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7"/>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7"/>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7"/>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7"/>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7"/>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7"/>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7"/>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7"/>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7"/>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7"/>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7"/>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7"/>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7"/>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7"/>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7"/>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7"/>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7"/>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7"/>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7"/>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7"/>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7"/>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7"/>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7"/>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7"/>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7"/>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7"/>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7"/>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7"/>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7"/>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7"/>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7"/>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7"/>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7"/>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7"/>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7"/>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7"/>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7"/>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7"/>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7"/>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7"/>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7"/>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7"/>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7"/>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7"/>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7"/>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7"/>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7"/>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7"/>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7"/>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7"/>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7"/>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7"/>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7"/>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7"/>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7"/>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7"/>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7"/>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7"/>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7"/>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7"/>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7"/>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7"/>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7"/>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7"/>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7"/>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7"/>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7"/>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7"/>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7"/>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7"/>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7"/>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7"/>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7"/>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7"/>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7"/>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7"/>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7"/>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7"/>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7"/>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7"/>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7"/>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7"/>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7"/>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7"/>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7"/>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7"/>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7"/>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7"/>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7"/>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7"/>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7"/>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7"/>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7"/>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7"/>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7"/>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7"/>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7"/>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7"/>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7"/>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7"/>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7"/>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7"/>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7"/>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7"/>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7"/>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7"/>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7"/>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7"/>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7"/>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7"/>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7"/>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7"/>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7"/>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7"/>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7"/>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7"/>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7"/>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7"/>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7"/>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7"/>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7"/>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7"/>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7"/>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7"/>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7"/>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7"/>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7"/>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7"/>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7"/>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7"/>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7"/>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7"/>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7"/>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7"/>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7"/>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7"/>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7"/>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7"/>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7"/>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7"/>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7"/>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7"/>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7"/>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7"/>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7"/>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7"/>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7"/>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7"/>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7"/>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7"/>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7"/>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7"/>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7"/>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7"/>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7"/>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7"/>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7"/>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7"/>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7"/>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7"/>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7"/>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7"/>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7"/>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7"/>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7"/>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7"/>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7"/>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7"/>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7"/>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7"/>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7"/>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7"/>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7"/>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7"/>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7"/>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7"/>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7"/>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7"/>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7"/>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7"/>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7"/>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7"/>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7"/>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7"/>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7"/>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7"/>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7"/>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7"/>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7"/>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7"/>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7"/>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7"/>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7"/>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7"/>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7"/>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7"/>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7"/>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7"/>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7"/>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7"/>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7"/>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7"/>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7"/>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7"/>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7"/>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7"/>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7"/>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7"/>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7"/>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7"/>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7"/>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7"/>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7"/>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7"/>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7"/>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7"/>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7"/>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7"/>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7"/>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7"/>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7"/>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7"/>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7"/>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7"/>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7"/>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7"/>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7"/>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7"/>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7"/>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7"/>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7"/>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7"/>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7"/>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7"/>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7"/>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7"/>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7"/>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7"/>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7"/>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7"/>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7"/>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7"/>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7"/>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7"/>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7"/>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7"/>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7"/>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7"/>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7"/>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7"/>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7"/>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7"/>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7"/>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7"/>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7"/>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7"/>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7"/>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7"/>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7"/>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7"/>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7"/>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7"/>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7"/>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7"/>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7"/>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7"/>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7"/>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7"/>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7"/>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7"/>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7"/>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7"/>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7"/>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7"/>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7"/>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7"/>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7"/>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7"/>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7"/>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7"/>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7"/>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7"/>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7"/>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7"/>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7"/>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7"/>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7"/>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7"/>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7"/>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7"/>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7"/>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7"/>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7"/>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7"/>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7"/>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7"/>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7"/>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7"/>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7"/>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7"/>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7"/>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7"/>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7"/>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7"/>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7"/>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7"/>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7"/>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7"/>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7"/>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7"/>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7"/>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7"/>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7"/>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7"/>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7"/>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7"/>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7"/>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7"/>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7"/>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7"/>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7"/>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7"/>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7"/>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7"/>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7"/>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7"/>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7"/>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7"/>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7"/>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7"/>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7"/>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7"/>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7"/>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7"/>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7"/>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7"/>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7"/>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7"/>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7"/>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7"/>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7"/>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7"/>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7"/>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7"/>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7"/>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7"/>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7"/>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7"/>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7"/>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7"/>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7"/>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7"/>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7"/>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7"/>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7"/>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7"/>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7"/>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7"/>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7"/>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7"/>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7"/>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7"/>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7"/>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7"/>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7"/>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7"/>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7"/>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7"/>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7"/>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7"/>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7"/>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7"/>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7"/>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7"/>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7"/>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7"/>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7"/>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7"/>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7"/>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7"/>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7"/>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7"/>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7"/>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7"/>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7"/>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7"/>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7"/>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7"/>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7"/>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7"/>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7"/>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7"/>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7"/>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7"/>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7"/>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7"/>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7"/>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7"/>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7"/>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7"/>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7"/>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7"/>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7"/>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7"/>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7"/>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7"/>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7"/>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7"/>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7"/>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7"/>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7"/>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7"/>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7"/>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7"/>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7"/>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7"/>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7"/>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7"/>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7"/>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7"/>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7"/>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7"/>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7"/>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7"/>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7"/>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7"/>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7"/>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7"/>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7"/>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7"/>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7"/>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7"/>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7"/>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7"/>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7"/>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7"/>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7"/>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7"/>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7"/>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7"/>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7"/>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7"/>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7"/>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7"/>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7"/>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7"/>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7"/>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7"/>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7"/>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7"/>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7"/>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7"/>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7"/>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7"/>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7"/>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7"/>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7"/>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7"/>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7"/>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7"/>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7"/>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7"/>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7"/>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7"/>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7"/>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7"/>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7"/>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7"/>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7"/>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7"/>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7"/>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7"/>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7"/>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7"/>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7"/>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7"/>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7"/>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7"/>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7"/>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7"/>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7"/>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7"/>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7"/>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7"/>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7"/>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7"/>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7"/>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7"/>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7"/>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7"/>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7"/>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7"/>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7"/>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7"/>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7"/>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7"/>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7"/>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7"/>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7"/>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7"/>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7"/>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7"/>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7"/>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7"/>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7"/>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7"/>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7"/>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7"/>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7"/>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7"/>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7"/>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7"/>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7"/>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7"/>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7"/>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7"/>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7"/>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7"/>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7"/>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7"/>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7"/>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7"/>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7"/>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7"/>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7"/>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7"/>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7"/>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7"/>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7"/>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7"/>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7"/>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7"/>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7"/>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7"/>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7"/>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7"/>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7"/>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7"/>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7"/>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7"/>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7"/>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7"/>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7"/>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7"/>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7"/>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7"/>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7"/>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7"/>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7"/>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7"/>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7"/>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7"/>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7"/>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7"/>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7"/>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7"/>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7"/>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7"/>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7"/>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7"/>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7"/>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7"/>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7"/>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7"/>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7"/>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7"/>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7"/>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7"/>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7"/>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7"/>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7"/>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7"/>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7"/>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7"/>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7"/>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7"/>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7"/>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7"/>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7"/>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7"/>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7"/>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7"/>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7"/>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7"/>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7"/>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7"/>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7"/>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7"/>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7"/>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7"/>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7"/>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7"/>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7"/>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7"/>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7"/>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7"/>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7"/>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7"/>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7"/>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7"/>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7"/>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7"/>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7"/>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7"/>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7"/>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7"/>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7"/>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7"/>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7"/>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7"/>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7"/>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7"/>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7"/>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7"/>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7"/>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7"/>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7"/>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7"/>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7"/>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7"/>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7"/>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7"/>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7"/>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7"/>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7"/>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7"/>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7"/>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7"/>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7"/>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7"/>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7"/>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7"/>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7"/>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7"/>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7"/>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7"/>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7"/>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7"/>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7"/>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7"/>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7"/>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7"/>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7"/>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7"/>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7"/>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7"/>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7"/>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7"/>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7"/>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7"/>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7"/>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7"/>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7"/>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7"/>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7"/>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7"/>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7"/>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7"/>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7"/>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7"/>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7"/>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7"/>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7"/>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7"/>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7"/>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7"/>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7"/>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7"/>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7"/>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7"/>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7"/>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7"/>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7"/>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7"/>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7"/>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7"/>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7"/>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7"/>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7"/>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7"/>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7"/>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7"/>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7"/>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7"/>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7"/>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7"/>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7"/>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7"/>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7"/>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7"/>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7"/>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7"/>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7"/>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7"/>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7"/>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7"/>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7"/>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7"/>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7"/>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7"/>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7"/>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7"/>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7"/>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7"/>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7"/>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7"/>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7"/>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7"/>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7"/>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7"/>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7"/>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7"/>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7"/>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7"/>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7"/>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7"/>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7"/>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7"/>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7"/>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7"/>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7"/>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7"/>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7"/>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7"/>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7"/>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7"/>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7"/>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7"/>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7"/>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7"/>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7"/>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7"/>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7"/>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7"/>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7"/>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7"/>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7"/>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7"/>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7"/>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7"/>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7"/>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7"/>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7"/>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7"/>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7"/>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7"/>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7"/>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7"/>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7"/>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7"/>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7"/>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7"/>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7"/>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7"/>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7"/>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7"/>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7"/>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7"/>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7"/>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7"/>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7"/>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7"/>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7"/>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7"/>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7"/>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7"/>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7"/>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7"/>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7"/>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7"/>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7"/>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7"/>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7"/>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7"/>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7"/>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7"/>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7"/>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7"/>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7"/>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7"/>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7"/>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7"/>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7"/>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7"/>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7"/>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7"/>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7"/>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7"/>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7"/>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7"/>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7"/>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7"/>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7"/>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7"/>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7"/>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7"/>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7"/>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7"/>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7"/>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7"/>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7"/>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7"/>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7"/>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7"/>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7"/>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7"/>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7"/>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7"/>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7"/>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7"/>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7"/>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7"/>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7"/>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7"/>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7"/>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7"/>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7"/>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7"/>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7"/>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7"/>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7"/>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7"/>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7"/>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7"/>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7"/>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7"/>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7"/>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7"/>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7"/>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7"/>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7"/>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7"/>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7"/>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7"/>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7"/>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7"/>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7"/>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7"/>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7"/>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7"/>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7"/>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7"/>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7"/>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7"/>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7"/>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7"/>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7"/>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7"/>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7"/>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7"/>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7"/>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7"/>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7"/>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7"/>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7"/>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7"/>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7"/>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7"/>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7"/>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7"/>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7"/>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7"/>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7"/>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7"/>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7"/>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7"/>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7"/>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7"/>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7"/>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7"/>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7"/>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7"/>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7"/>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7"/>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7"/>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7"/>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7"/>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7"/>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7"/>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7"/>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7"/>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7"/>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7"/>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7"/>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7"/>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7"/>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7"/>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7"/>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7"/>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7"/>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7"/>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7"/>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7"/>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7"/>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7"/>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7"/>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7"/>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7"/>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7"/>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7"/>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7"/>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7"/>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7"/>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7"/>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7"/>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7"/>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7"/>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7"/>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7"/>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7"/>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7"/>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7"/>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7"/>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7"/>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7"/>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7"/>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7"/>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7"/>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7"/>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7"/>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7"/>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7"/>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7"/>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7"/>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7"/>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7"/>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7"/>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7"/>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7"/>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7"/>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7"/>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7"/>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7"/>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7"/>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7"/>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7"/>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7"/>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7"/>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7"/>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7"/>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7"/>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7"/>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7"/>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7"/>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7"/>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7"/>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7"/>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7"/>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7"/>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7"/>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7"/>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7"/>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7"/>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7"/>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7"/>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7"/>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7"/>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7"/>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7"/>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77"/>
          <p:cNvGrpSpPr/>
          <p:nvPr/>
        </p:nvGrpSpPr>
        <p:grpSpPr>
          <a:xfrm>
            <a:off x="3450485" y="919691"/>
            <a:ext cx="2310381" cy="1488888"/>
            <a:chOff x="229225" y="549050"/>
            <a:chExt cx="7161750" cy="4615275"/>
          </a:xfrm>
        </p:grpSpPr>
        <p:sp>
          <p:nvSpPr>
            <p:cNvPr id="8013" name="Google Shape;8013;p7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7"/>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77"/>
          <p:cNvGrpSpPr/>
          <p:nvPr/>
        </p:nvGrpSpPr>
        <p:grpSpPr>
          <a:xfrm>
            <a:off x="3548403" y="2849588"/>
            <a:ext cx="2310282" cy="1374222"/>
            <a:chOff x="238125" y="732525"/>
            <a:chExt cx="7130500" cy="4241425"/>
          </a:xfrm>
        </p:grpSpPr>
        <p:sp>
          <p:nvSpPr>
            <p:cNvPr id="8131" name="Google Shape;8131;p7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8" name="Shape 8248"/>
        <p:cNvGrpSpPr/>
        <p:nvPr/>
      </p:nvGrpSpPr>
      <p:grpSpPr>
        <a:xfrm>
          <a:off x="0" y="0"/>
          <a:ext cx="0" cy="0"/>
          <a:chOff x="0" y="0"/>
          <a:chExt cx="0" cy="0"/>
        </a:xfrm>
      </p:grpSpPr>
      <p:grpSp>
        <p:nvGrpSpPr>
          <p:cNvPr id="8249" name="Google Shape;8249;p78"/>
          <p:cNvGrpSpPr/>
          <p:nvPr/>
        </p:nvGrpSpPr>
        <p:grpSpPr>
          <a:xfrm>
            <a:off x="2100560" y="3398663"/>
            <a:ext cx="1102891" cy="760337"/>
            <a:chOff x="4967783" y="2151471"/>
            <a:chExt cx="3920692" cy="2702940"/>
          </a:xfrm>
        </p:grpSpPr>
        <p:grpSp>
          <p:nvGrpSpPr>
            <p:cNvPr id="8250" name="Google Shape;8250;p78"/>
            <p:cNvGrpSpPr/>
            <p:nvPr/>
          </p:nvGrpSpPr>
          <p:grpSpPr>
            <a:xfrm>
              <a:off x="5045709" y="2252109"/>
              <a:ext cx="3761071" cy="2501708"/>
              <a:chOff x="2691784" y="1805334"/>
              <a:chExt cx="3761071" cy="2501708"/>
            </a:xfrm>
          </p:grpSpPr>
          <p:sp>
            <p:nvSpPr>
              <p:cNvPr id="8251" name="Google Shape;8251;p7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78"/>
            <p:cNvGrpSpPr/>
            <p:nvPr/>
          </p:nvGrpSpPr>
          <p:grpSpPr>
            <a:xfrm>
              <a:off x="4967783" y="2151471"/>
              <a:ext cx="3920692" cy="2702940"/>
              <a:chOff x="2613858" y="1704696"/>
              <a:chExt cx="3920692" cy="2702940"/>
            </a:xfrm>
          </p:grpSpPr>
          <p:sp>
            <p:nvSpPr>
              <p:cNvPr id="8259" name="Google Shape;8259;p7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4" name="Google Shape;8264;p78"/>
          <p:cNvGrpSpPr/>
          <p:nvPr/>
        </p:nvGrpSpPr>
        <p:grpSpPr>
          <a:xfrm>
            <a:off x="3504468" y="1286940"/>
            <a:ext cx="1561911" cy="708580"/>
            <a:chOff x="3530532" y="1496185"/>
            <a:chExt cx="1561911" cy="708580"/>
          </a:xfrm>
        </p:grpSpPr>
        <p:grpSp>
          <p:nvGrpSpPr>
            <p:cNvPr id="8265" name="Google Shape;8265;p78"/>
            <p:cNvGrpSpPr/>
            <p:nvPr/>
          </p:nvGrpSpPr>
          <p:grpSpPr>
            <a:xfrm>
              <a:off x="3720318" y="1857562"/>
              <a:ext cx="1372125" cy="54"/>
              <a:chOff x="3720318" y="1857562"/>
              <a:chExt cx="1372125" cy="54"/>
            </a:xfrm>
          </p:grpSpPr>
          <p:cxnSp>
            <p:nvCxnSpPr>
              <p:cNvPr id="8266" name="Google Shape;8266;p78"/>
              <p:cNvCxnSpPr>
                <a:endCxn id="826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68" name="Google Shape;8268;p7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69" name="Google Shape;8269;p7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70" name="Google Shape;8270;p78"/>
              <p:cNvCxnSpPr>
                <a:stCxn id="826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71" name="Google Shape;8271;p78"/>
            <p:cNvGrpSpPr/>
            <p:nvPr/>
          </p:nvGrpSpPr>
          <p:grpSpPr>
            <a:xfrm>
              <a:off x="3567462" y="1496185"/>
              <a:ext cx="286500" cy="272914"/>
              <a:chOff x="3567462" y="1496185"/>
              <a:chExt cx="286500" cy="272914"/>
            </a:xfrm>
          </p:grpSpPr>
          <p:cxnSp>
            <p:nvCxnSpPr>
              <p:cNvPr id="8272" name="Google Shape;8272;p7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73" name="Google Shape;8273;p7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4" name="Google Shape;8274;p7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6" name="Google Shape;8276;p78"/>
            <p:cNvGrpSpPr/>
            <p:nvPr/>
          </p:nvGrpSpPr>
          <p:grpSpPr>
            <a:xfrm>
              <a:off x="3929014" y="1960574"/>
              <a:ext cx="286500" cy="242342"/>
              <a:chOff x="3929014" y="1960574"/>
              <a:chExt cx="286500" cy="242342"/>
            </a:xfrm>
          </p:grpSpPr>
          <p:cxnSp>
            <p:nvCxnSpPr>
              <p:cNvPr id="8277" name="Google Shape;8277;p7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78" name="Google Shape;8278;p7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78"/>
            <p:cNvGrpSpPr/>
            <p:nvPr/>
          </p:nvGrpSpPr>
          <p:grpSpPr>
            <a:xfrm>
              <a:off x="4290828" y="1496185"/>
              <a:ext cx="286500" cy="272914"/>
              <a:chOff x="4290828" y="1496185"/>
              <a:chExt cx="286500" cy="272914"/>
            </a:xfrm>
          </p:grpSpPr>
          <p:cxnSp>
            <p:nvCxnSpPr>
              <p:cNvPr id="8280" name="Google Shape;8280;p7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81" name="Google Shape;8281;p7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2" name="Google Shape;8282;p7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3" name="Google Shape;8283;p78"/>
            <p:cNvGrpSpPr/>
            <p:nvPr/>
          </p:nvGrpSpPr>
          <p:grpSpPr>
            <a:xfrm>
              <a:off x="4657726" y="1959674"/>
              <a:ext cx="286500" cy="245092"/>
              <a:chOff x="4657726" y="1959674"/>
              <a:chExt cx="286500" cy="245092"/>
            </a:xfrm>
          </p:grpSpPr>
          <p:cxnSp>
            <p:nvCxnSpPr>
              <p:cNvPr id="8284" name="Google Shape;8284;p7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85" name="Google Shape;8285;p7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6" name="Google Shape;8286;p78"/>
          <p:cNvGrpSpPr/>
          <p:nvPr/>
        </p:nvGrpSpPr>
        <p:grpSpPr>
          <a:xfrm>
            <a:off x="3486488" y="2149036"/>
            <a:ext cx="1597032" cy="378649"/>
            <a:chOff x="3512551" y="2358282"/>
            <a:chExt cx="1597032" cy="378649"/>
          </a:xfrm>
        </p:grpSpPr>
        <p:grpSp>
          <p:nvGrpSpPr>
            <p:cNvPr id="8287" name="Google Shape;8287;p78"/>
            <p:cNvGrpSpPr/>
            <p:nvPr/>
          </p:nvGrpSpPr>
          <p:grpSpPr>
            <a:xfrm>
              <a:off x="3738198" y="2553002"/>
              <a:ext cx="1145834" cy="117"/>
              <a:chOff x="3738198" y="2553002"/>
              <a:chExt cx="1145834" cy="117"/>
            </a:xfrm>
          </p:grpSpPr>
          <p:cxnSp>
            <p:nvCxnSpPr>
              <p:cNvPr id="8288" name="Google Shape;8288;p7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89" name="Google Shape;8289;p7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90" name="Google Shape;8290;p78"/>
              <p:cNvCxnSpPr>
                <a:stCxn id="8291" idx="6"/>
                <a:endCxn id="829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93" name="Google Shape;8293;p78"/>
            <p:cNvGrpSpPr/>
            <p:nvPr/>
          </p:nvGrpSpPr>
          <p:grpSpPr>
            <a:xfrm>
              <a:off x="3969644" y="2440153"/>
              <a:ext cx="225900" cy="296779"/>
              <a:chOff x="3969644" y="2440153"/>
              <a:chExt cx="225900" cy="296779"/>
            </a:xfrm>
          </p:grpSpPr>
          <p:cxnSp>
            <p:nvCxnSpPr>
              <p:cNvPr id="8294" name="Google Shape;8294;p7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292" name="Google Shape;8292;p7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78"/>
            <p:cNvGrpSpPr/>
            <p:nvPr/>
          </p:nvGrpSpPr>
          <p:grpSpPr>
            <a:xfrm>
              <a:off x="4426818" y="2358282"/>
              <a:ext cx="225600" cy="307471"/>
              <a:chOff x="4426818" y="2358282"/>
              <a:chExt cx="225600" cy="307471"/>
            </a:xfrm>
          </p:grpSpPr>
          <p:cxnSp>
            <p:nvCxnSpPr>
              <p:cNvPr id="8297" name="Google Shape;8297;p78"/>
              <p:cNvCxnSpPr>
                <a:stCxn id="829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99" name="Google Shape;8299;p7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78"/>
            <p:cNvGrpSpPr/>
            <p:nvPr/>
          </p:nvGrpSpPr>
          <p:grpSpPr>
            <a:xfrm>
              <a:off x="4883984" y="2440153"/>
              <a:ext cx="225600" cy="296479"/>
              <a:chOff x="4883984" y="2440153"/>
              <a:chExt cx="225600" cy="296479"/>
            </a:xfrm>
          </p:grpSpPr>
          <p:cxnSp>
            <p:nvCxnSpPr>
              <p:cNvPr id="8301" name="Google Shape;8301;p7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302" name="Google Shape;8302;p7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78"/>
            <p:cNvGrpSpPr/>
            <p:nvPr/>
          </p:nvGrpSpPr>
          <p:grpSpPr>
            <a:xfrm>
              <a:off x="3512551" y="2358356"/>
              <a:ext cx="225647" cy="307629"/>
              <a:chOff x="2182679" y="2005014"/>
              <a:chExt cx="792300" cy="1080158"/>
            </a:xfrm>
          </p:grpSpPr>
          <p:cxnSp>
            <p:nvCxnSpPr>
              <p:cNvPr id="8305" name="Google Shape;8305;p78"/>
              <p:cNvCxnSpPr>
                <a:stCxn id="830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91" name="Google Shape;8291;p7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7" name="Google Shape;8307;p78"/>
          <p:cNvGrpSpPr/>
          <p:nvPr/>
        </p:nvGrpSpPr>
        <p:grpSpPr>
          <a:xfrm>
            <a:off x="6846570" y="972834"/>
            <a:ext cx="1559809" cy="722610"/>
            <a:chOff x="634175" y="2986275"/>
            <a:chExt cx="3147949" cy="1458344"/>
          </a:xfrm>
        </p:grpSpPr>
        <p:cxnSp>
          <p:nvCxnSpPr>
            <p:cNvPr id="8308" name="Google Shape;8308;p78"/>
            <p:cNvCxnSpPr>
              <a:stCxn id="8309" idx="4"/>
              <a:endCxn id="831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311" name="Google Shape;8311;p78"/>
            <p:cNvCxnSpPr>
              <a:stCxn id="8310" idx="0"/>
              <a:endCxn id="831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13" name="Google Shape;8313;p78"/>
            <p:cNvCxnSpPr>
              <a:stCxn id="8312" idx="4"/>
              <a:endCxn id="831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15" name="Google Shape;8315;p78"/>
            <p:cNvCxnSpPr>
              <a:stCxn id="8314" idx="0"/>
              <a:endCxn id="831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316" name="Google Shape;8316;p7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12" name="Google Shape;8312;p7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09" name="Google Shape;8309;p7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14" name="Google Shape;8314;p7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10" name="Google Shape;8310;p7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317" name="Google Shape;8317;p78"/>
          <p:cNvGrpSpPr/>
          <p:nvPr/>
        </p:nvGrpSpPr>
        <p:grpSpPr>
          <a:xfrm>
            <a:off x="3500360" y="2682741"/>
            <a:ext cx="1570719" cy="294123"/>
            <a:chOff x="998425" y="1182125"/>
            <a:chExt cx="1065400" cy="199500"/>
          </a:xfrm>
        </p:grpSpPr>
        <p:sp>
          <p:nvSpPr>
            <p:cNvPr id="8318" name="Google Shape;8318;p7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78"/>
          <p:cNvGrpSpPr/>
          <p:nvPr/>
        </p:nvGrpSpPr>
        <p:grpSpPr>
          <a:xfrm>
            <a:off x="6843616" y="1800228"/>
            <a:ext cx="1565716" cy="366729"/>
            <a:chOff x="1247650" y="2075423"/>
            <a:chExt cx="6648477" cy="1557238"/>
          </a:xfrm>
        </p:grpSpPr>
        <p:sp>
          <p:nvSpPr>
            <p:cNvPr id="8324" name="Google Shape;8324;p7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78"/>
          <p:cNvGrpSpPr/>
          <p:nvPr/>
        </p:nvGrpSpPr>
        <p:grpSpPr>
          <a:xfrm>
            <a:off x="6827928" y="2949043"/>
            <a:ext cx="1597061" cy="663440"/>
            <a:chOff x="6796238" y="3158297"/>
            <a:chExt cx="1630319" cy="677257"/>
          </a:xfrm>
        </p:grpSpPr>
        <p:cxnSp>
          <p:nvCxnSpPr>
            <p:cNvPr id="8331" name="Google Shape;8331;p7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32" name="Google Shape;8332;p7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33" name="Google Shape;8333;p7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334" name="Google Shape;8334;p7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335" name="Google Shape;8335;p78"/>
            <p:cNvGrpSpPr/>
            <p:nvPr/>
          </p:nvGrpSpPr>
          <p:grpSpPr>
            <a:xfrm>
              <a:off x="6796238" y="3311904"/>
              <a:ext cx="1630319" cy="377697"/>
              <a:chOff x="6796238" y="3311904"/>
              <a:chExt cx="1630319" cy="377697"/>
            </a:xfrm>
          </p:grpSpPr>
          <p:sp>
            <p:nvSpPr>
              <p:cNvPr id="8336" name="Google Shape;8336;p7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9" name="Google Shape;8339;p78"/>
          <p:cNvGrpSpPr/>
          <p:nvPr/>
        </p:nvGrpSpPr>
        <p:grpSpPr>
          <a:xfrm>
            <a:off x="5349066" y="970435"/>
            <a:ext cx="1368606" cy="1593805"/>
            <a:chOff x="1839112" y="2209163"/>
            <a:chExt cx="1918159" cy="2233784"/>
          </a:xfrm>
        </p:grpSpPr>
        <p:sp>
          <p:nvSpPr>
            <p:cNvPr id="8340" name="Google Shape;8340;p7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3" name="Google Shape;8343;p78"/>
            <p:cNvCxnSpPr>
              <a:stCxn id="8340" idx="6"/>
              <a:endCxn id="834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44" name="Google Shape;8344;p78"/>
            <p:cNvCxnSpPr>
              <a:stCxn id="8341" idx="4"/>
              <a:endCxn id="834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346" name="Google Shape;8346;p78"/>
            <p:cNvCxnSpPr>
              <a:stCxn id="8345" idx="6"/>
              <a:endCxn id="834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47" name="Google Shape;8347;p78"/>
            <p:cNvCxnSpPr>
              <a:stCxn id="8342" idx="4"/>
              <a:endCxn id="834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345" name="Google Shape;8345;p7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0" name="Google Shape;8350;p78"/>
            <p:cNvCxnSpPr>
              <a:endCxn id="834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51" name="Google Shape;8351;p78"/>
          <p:cNvGrpSpPr/>
          <p:nvPr/>
        </p:nvGrpSpPr>
        <p:grpSpPr>
          <a:xfrm>
            <a:off x="3481439" y="976671"/>
            <a:ext cx="1637968" cy="154942"/>
            <a:chOff x="238125" y="2506075"/>
            <a:chExt cx="7115411" cy="673075"/>
          </a:xfrm>
        </p:grpSpPr>
        <p:sp>
          <p:nvSpPr>
            <p:cNvPr id="8352" name="Google Shape;8352;p7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78"/>
          <p:cNvGrpSpPr/>
          <p:nvPr/>
        </p:nvGrpSpPr>
        <p:grpSpPr>
          <a:xfrm>
            <a:off x="720124" y="1298269"/>
            <a:ext cx="2476762" cy="91743"/>
            <a:chOff x="1464850" y="436376"/>
            <a:chExt cx="6001362" cy="222300"/>
          </a:xfrm>
        </p:grpSpPr>
        <p:sp>
          <p:nvSpPr>
            <p:cNvPr id="8358" name="Google Shape;8358;p7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3" name="Google Shape;8363;p7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64" name="Google Shape;8364;p7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65" name="Google Shape;8365;p7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66" name="Google Shape;8366;p7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67" name="Google Shape;8367;p78"/>
          <p:cNvGrpSpPr/>
          <p:nvPr/>
        </p:nvGrpSpPr>
        <p:grpSpPr>
          <a:xfrm>
            <a:off x="706391" y="2533734"/>
            <a:ext cx="1452710" cy="651923"/>
            <a:chOff x="803162" y="2667727"/>
            <a:chExt cx="1411906" cy="633611"/>
          </a:xfrm>
        </p:grpSpPr>
        <p:cxnSp>
          <p:nvCxnSpPr>
            <p:cNvPr id="8368" name="Google Shape;8368;p78"/>
            <p:cNvCxnSpPr>
              <a:stCxn id="8369" idx="2"/>
              <a:endCxn id="837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71" name="Google Shape;8371;p78"/>
            <p:cNvCxnSpPr>
              <a:stCxn id="8372" idx="0"/>
              <a:endCxn id="836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73" name="Google Shape;8373;p78"/>
            <p:cNvCxnSpPr>
              <a:stCxn id="8372" idx="2"/>
              <a:endCxn id="837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75" name="Google Shape;8375;p78"/>
            <p:cNvCxnSpPr>
              <a:stCxn id="8376" idx="0"/>
              <a:endCxn id="837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77" name="Google Shape;8377;p78"/>
            <p:cNvCxnSpPr>
              <a:stCxn id="8370" idx="2"/>
              <a:endCxn id="837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79" name="Google Shape;8379;p78"/>
            <p:cNvCxnSpPr>
              <a:stCxn id="8380" idx="0"/>
              <a:endCxn id="837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76" name="Google Shape;8376;p7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74" name="Google Shape;8374;p7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80" name="Google Shape;8380;p7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78" name="Google Shape;8378;p7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70" name="Google Shape;8370;p7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72" name="Google Shape;8372;p7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69" name="Google Shape;8369;p7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81" name="Google Shape;8381;p78"/>
          <p:cNvGrpSpPr/>
          <p:nvPr/>
        </p:nvGrpSpPr>
        <p:grpSpPr>
          <a:xfrm>
            <a:off x="706393" y="969273"/>
            <a:ext cx="2518541" cy="209309"/>
            <a:chOff x="803163" y="1111966"/>
            <a:chExt cx="2447800" cy="203430"/>
          </a:xfrm>
        </p:grpSpPr>
        <p:grpSp>
          <p:nvGrpSpPr>
            <p:cNvPr id="8382" name="Google Shape;8382;p78"/>
            <p:cNvGrpSpPr/>
            <p:nvPr/>
          </p:nvGrpSpPr>
          <p:grpSpPr>
            <a:xfrm>
              <a:off x="1958180" y="1111966"/>
              <a:ext cx="588019" cy="121396"/>
              <a:chOff x="4808316" y="2800065"/>
              <a:chExt cx="1999386" cy="412910"/>
            </a:xfrm>
          </p:grpSpPr>
          <p:sp>
            <p:nvSpPr>
              <p:cNvPr id="8383" name="Google Shape;8383;p7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4" name="Google Shape;8384;p78"/>
              <p:cNvGrpSpPr/>
              <p:nvPr/>
            </p:nvGrpSpPr>
            <p:grpSpPr>
              <a:xfrm>
                <a:off x="4808316" y="2800065"/>
                <a:ext cx="92400" cy="411825"/>
                <a:chOff x="845575" y="2563700"/>
                <a:chExt cx="92400" cy="411825"/>
              </a:xfrm>
            </p:grpSpPr>
            <p:cxnSp>
              <p:nvCxnSpPr>
                <p:cNvPr id="8385" name="Google Shape;8385;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86" name="Google Shape;8386;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87" name="Google Shape;8387;p7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388" name="Google Shape;8388;p7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9" name="Google Shape;8389;p78"/>
            <p:cNvGrpSpPr/>
            <p:nvPr/>
          </p:nvGrpSpPr>
          <p:grpSpPr>
            <a:xfrm>
              <a:off x="803163" y="1111974"/>
              <a:ext cx="591158" cy="121545"/>
              <a:chOff x="803163" y="1111974"/>
              <a:chExt cx="591158" cy="121545"/>
            </a:xfrm>
          </p:grpSpPr>
          <p:grpSp>
            <p:nvGrpSpPr>
              <p:cNvPr id="8390" name="Google Shape;8390;p78"/>
              <p:cNvGrpSpPr/>
              <p:nvPr/>
            </p:nvGrpSpPr>
            <p:grpSpPr>
              <a:xfrm>
                <a:off x="803163" y="1111974"/>
                <a:ext cx="27175" cy="121077"/>
                <a:chOff x="845575" y="2563700"/>
                <a:chExt cx="92400" cy="411825"/>
              </a:xfrm>
            </p:grpSpPr>
            <p:cxnSp>
              <p:nvCxnSpPr>
                <p:cNvPr id="8391" name="Google Shape;8391;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92" name="Google Shape;8392;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3" name="Google Shape;8393;p7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78"/>
            <p:cNvGrpSpPr/>
            <p:nvPr/>
          </p:nvGrpSpPr>
          <p:grpSpPr>
            <a:xfrm>
              <a:off x="1381910" y="1194219"/>
              <a:ext cx="588341" cy="121177"/>
              <a:chOff x="1381910" y="1194219"/>
              <a:chExt cx="588341" cy="121177"/>
            </a:xfrm>
          </p:grpSpPr>
          <p:grpSp>
            <p:nvGrpSpPr>
              <p:cNvPr id="8395" name="Google Shape;8395;p78"/>
              <p:cNvGrpSpPr/>
              <p:nvPr/>
            </p:nvGrpSpPr>
            <p:grpSpPr>
              <a:xfrm rot="10800000">
                <a:off x="1381910" y="1194319"/>
                <a:ext cx="27175" cy="121077"/>
                <a:chOff x="2070100" y="2563700"/>
                <a:chExt cx="92400" cy="411825"/>
              </a:xfrm>
            </p:grpSpPr>
            <p:cxnSp>
              <p:nvCxnSpPr>
                <p:cNvPr id="8396" name="Google Shape;8396;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97" name="Google Shape;8397;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8" name="Google Shape;8398;p7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78"/>
            <p:cNvGrpSpPr/>
            <p:nvPr/>
          </p:nvGrpSpPr>
          <p:grpSpPr>
            <a:xfrm>
              <a:off x="2532079" y="1194219"/>
              <a:ext cx="704927" cy="121177"/>
              <a:chOff x="2532079" y="1194219"/>
              <a:chExt cx="704927" cy="121177"/>
            </a:xfrm>
          </p:grpSpPr>
          <p:grpSp>
            <p:nvGrpSpPr>
              <p:cNvPr id="8400" name="Google Shape;8400;p78"/>
              <p:cNvGrpSpPr/>
              <p:nvPr/>
            </p:nvGrpSpPr>
            <p:grpSpPr>
              <a:xfrm rot="10800000">
                <a:off x="2532079" y="1194319"/>
                <a:ext cx="27175" cy="121077"/>
                <a:chOff x="2070100" y="2563700"/>
                <a:chExt cx="92400" cy="411825"/>
              </a:xfrm>
            </p:grpSpPr>
            <p:cxnSp>
              <p:nvCxnSpPr>
                <p:cNvPr id="8401" name="Google Shape;8401;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02" name="Google Shape;8402;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3" name="Google Shape;8403;p7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4" name="Google Shape;8404;p78"/>
          <p:cNvGrpSpPr/>
          <p:nvPr/>
        </p:nvGrpSpPr>
        <p:grpSpPr>
          <a:xfrm>
            <a:off x="3499403" y="3665904"/>
            <a:ext cx="1567778" cy="491677"/>
            <a:chOff x="5194708" y="3484366"/>
            <a:chExt cx="3148148" cy="987304"/>
          </a:xfrm>
        </p:grpSpPr>
        <p:grpSp>
          <p:nvGrpSpPr>
            <p:cNvPr id="8405" name="Google Shape;8405;p78"/>
            <p:cNvGrpSpPr/>
            <p:nvPr/>
          </p:nvGrpSpPr>
          <p:grpSpPr>
            <a:xfrm>
              <a:off x="7531521" y="3484366"/>
              <a:ext cx="811335" cy="987304"/>
              <a:chOff x="3379425" y="1617275"/>
              <a:chExt cx="1090650" cy="1327200"/>
            </a:xfrm>
          </p:grpSpPr>
          <p:sp>
            <p:nvSpPr>
              <p:cNvPr id="8406" name="Google Shape;8406;p7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78"/>
            <p:cNvGrpSpPr/>
            <p:nvPr/>
          </p:nvGrpSpPr>
          <p:grpSpPr>
            <a:xfrm>
              <a:off x="6752546" y="3484366"/>
              <a:ext cx="811428" cy="987304"/>
              <a:chOff x="2332275" y="1617275"/>
              <a:chExt cx="1090775" cy="1327200"/>
            </a:xfrm>
          </p:grpSpPr>
          <p:sp>
            <p:nvSpPr>
              <p:cNvPr id="8410" name="Google Shape;8410;p7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78"/>
            <p:cNvGrpSpPr/>
            <p:nvPr/>
          </p:nvGrpSpPr>
          <p:grpSpPr>
            <a:xfrm>
              <a:off x="5973664" y="3484366"/>
              <a:ext cx="811335" cy="987304"/>
              <a:chOff x="1285250" y="1617275"/>
              <a:chExt cx="1090650" cy="1327200"/>
            </a:xfrm>
          </p:grpSpPr>
          <p:sp>
            <p:nvSpPr>
              <p:cNvPr id="8414" name="Google Shape;8414;p7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78"/>
            <p:cNvGrpSpPr/>
            <p:nvPr/>
          </p:nvGrpSpPr>
          <p:grpSpPr>
            <a:xfrm>
              <a:off x="5194708" y="3484366"/>
              <a:ext cx="811409" cy="987304"/>
              <a:chOff x="238125" y="1617275"/>
              <a:chExt cx="1090750" cy="1327200"/>
            </a:xfrm>
          </p:grpSpPr>
          <p:sp>
            <p:nvSpPr>
              <p:cNvPr id="8418" name="Google Shape;8418;p7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1" name="Google Shape;8421;p78"/>
          <p:cNvGrpSpPr/>
          <p:nvPr/>
        </p:nvGrpSpPr>
        <p:grpSpPr>
          <a:xfrm>
            <a:off x="3460012" y="3146315"/>
            <a:ext cx="1616964" cy="346256"/>
            <a:chOff x="1808063" y="4294338"/>
            <a:chExt cx="3370782" cy="721817"/>
          </a:xfrm>
        </p:grpSpPr>
        <p:sp>
          <p:nvSpPr>
            <p:cNvPr id="8422" name="Google Shape;8422;p7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78"/>
          <p:cNvGrpSpPr/>
          <p:nvPr/>
        </p:nvGrpSpPr>
        <p:grpSpPr>
          <a:xfrm>
            <a:off x="738224" y="3432344"/>
            <a:ext cx="1295882" cy="646587"/>
            <a:chOff x="834100" y="3642869"/>
            <a:chExt cx="1259483" cy="628426"/>
          </a:xfrm>
        </p:grpSpPr>
        <p:sp>
          <p:nvSpPr>
            <p:cNvPr id="8433" name="Google Shape;8433;p7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8" name="Google Shape;8458;p78"/>
            <p:cNvGrpSpPr/>
            <p:nvPr/>
          </p:nvGrpSpPr>
          <p:grpSpPr>
            <a:xfrm>
              <a:off x="1360364" y="3847835"/>
              <a:ext cx="208119" cy="224359"/>
              <a:chOff x="1360769" y="3847100"/>
              <a:chExt cx="208119" cy="224359"/>
            </a:xfrm>
          </p:grpSpPr>
          <p:sp>
            <p:nvSpPr>
              <p:cNvPr id="8459" name="Google Shape;8459;p7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9" name="Google Shape;8479;p7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78"/>
          <p:cNvGrpSpPr/>
          <p:nvPr/>
        </p:nvGrpSpPr>
        <p:grpSpPr>
          <a:xfrm rot="5400000">
            <a:off x="5951337" y="3228841"/>
            <a:ext cx="164064" cy="1414916"/>
            <a:chOff x="4428249" y="1369375"/>
            <a:chExt cx="36905" cy="429569"/>
          </a:xfrm>
        </p:grpSpPr>
        <p:sp>
          <p:nvSpPr>
            <p:cNvPr id="8494" name="Google Shape;8494;p7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8"/>
          <p:cNvGrpSpPr/>
          <p:nvPr/>
        </p:nvGrpSpPr>
        <p:grpSpPr>
          <a:xfrm flipH="1" rot="10800000">
            <a:off x="5323766" y="2817385"/>
            <a:ext cx="1419207" cy="24808"/>
            <a:chOff x="219558" y="4738465"/>
            <a:chExt cx="5852400" cy="102300"/>
          </a:xfrm>
        </p:grpSpPr>
        <p:cxnSp>
          <p:nvCxnSpPr>
            <p:cNvPr id="8527" name="Google Shape;8527;p7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528" name="Google Shape;8528;p7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78"/>
          <p:cNvGrpSpPr/>
          <p:nvPr/>
        </p:nvGrpSpPr>
        <p:grpSpPr>
          <a:xfrm>
            <a:off x="5335084" y="3190448"/>
            <a:ext cx="1396570" cy="385016"/>
            <a:chOff x="5286284" y="2966544"/>
            <a:chExt cx="1396570" cy="385016"/>
          </a:xfrm>
        </p:grpSpPr>
        <p:cxnSp>
          <p:nvCxnSpPr>
            <p:cNvPr id="8534" name="Google Shape;8534;p7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535" name="Google Shape;8535;p7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536" name="Google Shape;8536;p78"/>
            <p:cNvGrpSpPr/>
            <p:nvPr/>
          </p:nvGrpSpPr>
          <p:grpSpPr>
            <a:xfrm>
              <a:off x="5287688" y="3173364"/>
              <a:ext cx="1395166" cy="74100"/>
              <a:chOff x="5287688" y="3173364"/>
              <a:chExt cx="1395166" cy="74100"/>
            </a:xfrm>
          </p:grpSpPr>
          <p:cxnSp>
            <p:nvCxnSpPr>
              <p:cNvPr id="8537" name="Google Shape;8537;p7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538" name="Google Shape;8538;p7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539" name="Google Shape;8539;p7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40" name="Google Shape;8540;p7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41" name="Google Shape;8541;p7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42" name="Google Shape;8542;p7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43" name="Google Shape;8543;p7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44" name="Google Shape;8544;p7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545" name="Google Shape;8545;p7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546" name="Google Shape;8546;p78"/>
          <p:cNvGrpSpPr/>
          <p:nvPr/>
        </p:nvGrpSpPr>
        <p:grpSpPr>
          <a:xfrm>
            <a:off x="2021150" y="1609224"/>
            <a:ext cx="1182276" cy="662027"/>
            <a:chOff x="2029517" y="1732295"/>
            <a:chExt cx="1149068" cy="643432"/>
          </a:xfrm>
        </p:grpSpPr>
        <p:grpSp>
          <p:nvGrpSpPr>
            <p:cNvPr id="8547" name="Google Shape;8547;p78"/>
            <p:cNvGrpSpPr/>
            <p:nvPr/>
          </p:nvGrpSpPr>
          <p:grpSpPr>
            <a:xfrm>
              <a:off x="2708660" y="1746937"/>
              <a:ext cx="455427" cy="244429"/>
              <a:chOff x="2700693" y="1746937"/>
              <a:chExt cx="455427" cy="244429"/>
            </a:xfrm>
          </p:grpSpPr>
          <p:grpSp>
            <p:nvGrpSpPr>
              <p:cNvPr id="8548" name="Google Shape;8548;p78"/>
              <p:cNvGrpSpPr/>
              <p:nvPr/>
            </p:nvGrpSpPr>
            <p:grpSpPr>
              <a:xfrm>
                <a:off x="2905682" y="1782817"/>
                <a:ext cx="250438" cy="208549"/>
                <a:chOff x="2905682" y="1782817"/>
                <a:chExt cx="250438" cy="208549"/>
              </a:xfrm>
            </p:grpSpPr>
            <p:cxnSp>
              <p:nvCxnSpPr>
                <p:cNvPr id="8549" name="Google Shape;8549;p7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50" name="Google Shape;8550;p7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78"/>
              <p:cNvGrpSpPr/>
              <p:nvPr/>
            </p:nvGrpSpPr>
            <p:grpSpPr>
              <a:xfrm>
                <a:off x="2700693" y="1746937"/>
                <a:ext cx="449967" cy="72374"/>
                <a:chOff x="2700693" y="1746937"/>
                <a:chExt cx="449967" cy="72374"/>
              </a:xfrm>
            </p:grpSpPr>
            <p:cxnSp>
              <p:nvCxnSpPr>
                <p:cNvPr id="8552" name="Google Shape;8552;p7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53" name="Google Shape;8553;p7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4" name="Google Shape;8554;p78"/>
            <p:cNvGrpSpPr/>
            <p:nvPr/>
          </p:nvGrpSpPr>
          <p:grpSpPr>
            <a:xfrm>
              <a:off x="2029517" y="1732295"/>
              <a:ext cx="1149068" cy="643432"/>
              <a:chOff x="2029517" y="1732295"/>
              <a:chExt cx="1149068" cy="643432"/>
            </a:xfrm>
          </p:grpSpPr>
          <p:grpSp>
            <p:nvGrpSpPr>
              <p:cNvPr id="8555" name="Google Shape;8555;p78"/>
              <p:cNvGrpSpPr/>
              <p:nvPr/>
            </p:nvGrpSpPr>
            <p:grpSpPr>
              <a:xfrm>
                <a:off x="2703618" y="2103152"/>
                <a:ext cx="474966" cy="260017"/>
                <a:chOff x="2703618" y="2103152"/>
                <a:chExt cx="474966" cy="260017"/>
              </a:xfrm>
            </p:grpSpPr>
            <p:grpSp>
              <p:nvGrpSpPr>
                <p:cNvPr id="8556" name="Google Shape;8556;p78"/>
                <p:cNvGrpSpPr/>
                <p:nvPr/>
              </p:nvGrpSpPr>
              <p:grpSpPr>
                <a:xfrm>
                  <a:off x="2703618" y="2290640"/>
                  <a:ext cx="450291" cy="72529"/>
                  <a:chOff x="2703618" y="2290640"/>
                  <a:chExt cx="450291" cy="72529"/>
                </a:xfrm>
              </p:grpSpPr>
              <p:cxnSp>
                <p:nvCxnSpPr>
                  <p:cNvPr id="8557" name="Google Shape;8557;p7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58" name="Google Shape;8558;p7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78"/>
                <p:cNvGrpSpPr/>
                <p:nvPr/>
              </p:nvGrpSpPr>
              <p:grpSpPr>
                <a:xfrm>
                  <a:off x="2908607" y="2103152"/>
                  <a:ext cx="269977" cy="223538"/>
                  <a:chOff x="2908607" y="2103152"/>
                  <a:chExt cx="269977" cy="223538"/>
                </a:xfrm>
              </p:grpSpPr>
              <p:cxnSp>
                <p:nvCxnSpPr>
                  <p:cNvPr id="8560" name="Google Shape;8560;p7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61" name="Google Shape;8561;p7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2" name="Google Shape;8562;p78"/>
              <p:cNvGrpSpPr/>
              <p:nvPr/>
            </p:nvGrpSpPr>
            <p:grpSpPr>
              <a:xfrm>
                <a:off x="2029517" y="1732295"/>
                <a:ext cx="685827" cy="643432"/>
                <a:chOff x="2029517" y="1732295"/>
                <a:chExt cx="685827" cy="643432"/>
              </a:xfrm>
            </p:grpSpPr>
            <p:sp>
              <p:nvSpPr>
                <p:cNvPr id="8563" name="Google Shape;8563;p7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4" name="Google Shape;8564;p78"/>
                <p:cNvGrpSpPr/>
                <p:nvPr/>
              </p:nvGrpSpPr>
              <p:grpSpPr>
                <a:xfrm>
                  <a:off x="2158948" y="1732295"/>
                  <a:ext cx="556396" cy="333108"/>
                  <a:chOff x="2158948" y="1732295"/>
                  <a:chExt cx="556396" cy="333108"/>
                </a:xfrm>
              </p:grpSpPr>
              <p:cxnSp>
                <p:nvCxnSpPr>
                  <p:cNvPr id="8565" name="Google Shape;8565;p7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66" name="Google Shape;8566;p7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78"/>
                <p:cNvGrpSpPr/>
                <p:nvPr/>
              </p:nvGrpSpPr>
              <p:grpSpPr>
                <a:xfrm>
                  <a:off x="2159908" y="2065057"/>
                  <a:ext cx="550884" cy="310670"/>
                  <a:chOff x="2159908" y="2065057"/>
                  <a:chExt cx="550884" cy="310670"/>
                </a:xfrm>
              </p:grpSpPr>
              <p:cxnSp>
                <p:nvCxnSpPr>
                  <p:cNvPr id="8568" name="Google Shape;8568;p7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69" name="Google Shape;8569;p7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70" name="Google Shape;8570;p78"/>
          <p:cNvGrpSpPr/>
          <p:nvPr/>
        </p:nvGrpSpPr>
        <p:grpSpPr>
          <a:xfrm>
            <a:off x="706399" y="1556837"/>
            <a:ext cx="962651" cy="810058"/>
            <a:chOff x="732462" y="1766083"/>
            <a:chExt cx="962651" cy="810058"/>
          </a:xfrm>
        </p:grpSpPr>
        <p:grpSp>
          <p:nvGrpSpPr>
            <p:cNvPr id="8571" name="Google Shape;8571;p78"/>
            <p:cNvGrpSpPr/>
            <p:nvPr/>
          </p:nvGrpSpPr>
          <p:grpSpPr>
            <a:xfrm>
              <a:off x="732462" y="1908333"/>
              <a:ext cx="339369" cy="524756"/>
              <a:chOff x="844912" y="1819635"/>
              <a:chExt cx="329836" cy="510016"/>
            </a:xfrm>
          </p:grpSpPr>
          <p:sp>
            <p:nvSpPr>
              <p:cNvPr id="8572" name="Google Shape;8572;p7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8"/>
            <p:cNvGrpSpPr/>
            <p:nvPr/>
          </p:nvGrpSpPr>
          <p:grpSpPr>
            <a:xfrm>
              <a:off x="1184858" y="2256650"/>
              <a:ext cx="510255" cy="319491"/>
              <a:chOff x="1284601" y="2158168"/>
              <a:chExt cx="495923" cy="310517"/>
            </a:xfrm>
          </p:grpSpPr>
          <p:sp>
            <p:nvSpPr>
              <p:cNvPr id="8579" name="Google Shape;8579;p7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0" name="Google Shape;8580;p78"/>
              <p:cNvGrpSpPr/>
              <p:nvPr/>
            </p:nvGrpSpPr>
            <p:grpSpPr>
              <a:xfrm>
                <a:off x="1507666" y="2158168"/>
                <a:ext cx="272858" cy="310517"/>
                <a:chOff x="1507666" y="2158168"/>
                <a:chExt cx="272858" cy="310517"/>
              </a:xfrm>
            </p:grpSpPr>
            <p:grpSp>
              <p:nvGrpSpPr>
                <p:cNvPr id="8581" name="Google Shape;8581;p78"/>
                <p:cNvGrpSpPr/>
                <p:nvPr/>
              </p:nvGrpSpPr>
              <p:grpSpPr>
                <a:xfrm>
                  <a:off x="1507666" y="2176104"/>
                  <a:ext cx="166395" cy="273149"/>
                  <a:chOff x="1507666" y="2176104"/>
                  <a:chExt cx="166395" cy="273149"/>
                </a:xfrm>
              </p:grpSpPr>
              <p:sp>
                <p:nvSpPr>
                  <p:cNvPr id="8582" name="Google Shape;8582;p7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9" name="Google Shape;8589;p7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1" name="Google Shape;8591;p78"/>
            <p:cNvGrpSpPr/>
            <p:nvPr/>
          </p:nvGrpSpPr>
          <p:grpSpPr>
            <a:xfrm>
              <a:off x="1184858" y="1766083"/>
              <a:ext cx="510255" cy="319491"/>
              <a:chOff x="1284601" y="1681380"/>
              <a:chExt cx="495923" cy="310517"/>
            </a:xfrm>
          </p:grpSpPr>
          <p:sp>
            <p:nvSpPr>
              <p:cNvPr id="8592" name="Google Shape;8592;p7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3" name="Google Shape;8593;p78"/>
              <p:cNvGrpSpPr/>
              <p:nvPr/>
            </p:nvGrpSpPr>
            <p:grpSpPr>
              <a:xfrm>
                <a:off x="1507666" y="1681380"/>
                <a:ext cx="272858" cy="310517"/>
                <a:chOff x="1507666" y="1681380"/>
                <a:chExt cx="272858" cy="310517"/>
              </a:xfrm>
            </p:grpSpPr>
            <p:grpSp>
              <p:nvGrpSpPr>
                <p:cNvPr id="8594" name="Google Shape;8594;p78"/>
                <p:cNvGrpSpPr/>
                <p:nvPr/>
              </p:nvGrpSpPr>
              <p:grpSpPr>
                <a:xfrm>
                  <a:off x="1507666" y="1700120"/>
                  <a:ext cx="166395" cy="272984"/>
                  <a:chOff x="1507666" y="1700120"/>
                  <a:chExt cx="166395" cy="272984"/>
                </a:xfrm>
              </p:grpSpPr>
              <p:sp>
                <p:nvSpPr>
                  <p:cNvPr id="8595" name="Google Shape;8595;p7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2" name="Google Shape;8602;p7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04" name="Google Shape;8604;p78"/>
          <p:cNvGrpSpPr/>
          <p:nvPr/>
        </p:nvGrpSpPr>
        <p:grpSpPr>
          <a:xfrm>
            <a:off x="6815339" y="2324267"/>
            <a:ext cx="1622269" cy="552443"/>
            <a:chOff x="6894650" y="2574740"/>
            <a:chExt cx="1445100" cy="492111"/>
          </a:xfrm>
        </p:grpSpPr>
        <p:sp>
          <p:nvSpPr>
            <p:cNvPr id="8605" name="Google Shape;8605;p7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10" name="Google Shape;8610;p7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611" name="Google Shape;8611;p78"/>
          <p:cNvGrpSpPr/>
          <p:nvPr/>
        </p:nvGrpSpPr>
        <p:grpSpPr>
          <a:xfrm>
            <a:off x="6834882" y="3698522"/>
            <a:ext cx="1583206" cy="475705"/>
            <a:chOff x="6953919" y="3907920"/>
            <a:chExt cx="1377300" cy="475705"/>
          </a:xfrm>
        </p:grpSpPr>
        <p:cxnSp>
          <p:nvCxnSpPr>
            <p:cNvPr id="8612" name="Google Shape;8612;p7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13" name="Google Shape;8613;p7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614" name="Google Shape;8614;p7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15" name="Google Shape;8615;p7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616" name="Google Shape;8616;p7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617" name="Google Shape;8617;p78"/>
          <p:cNvGrpSpPr/>
          <p:nvPr/>
        </p:nvGrpSpPr>
        <p:grpSpPr>
          <a:xfrm>
            <a:off x="2338470" y="2459668"/>
            <a:ext cx="836286" cy="824529"/>
            <a:chOff x="2389399" y="2595741"/>
            <a:chExt cx="812796" cy="801369"/>
          </a:xfrm>
        </p:grpSpPr>
        <p:grpSp>
          <p:nvGrpSpPr>
            <p:cNvPr id="8618" name="Google Shape;8618;p78"/>
            <p:cNvGrpSpPr/>
            <p:nvPr/>
          </p:nvGrpSpPr>
          <p:grpSpPr>
            <a:xfrm>
              <a:off x="2492145" y="2881565"/>
              <a:ext cx="607300" cy="229751"/>
              <a:chOff x="2492145" y="2881565"/>
              <a:chExt cx="607300" cy="229751"/>
            </a:xfrm>
          </p:grpSpPr>
          <p:sp>
            <p:nvSpPr>
              <p:cNvPr id="8619" name="Google Shape;8619;p7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78"/>
            <p:cNvGrpSpPr/>
            <p:nvPr/>
          </p:nvGrpSpPr>
          <p:grpSpPr>
            <a:xfrm>
              <a:off x="2389399" y="2595741"/>
              <a:ext cx="812796" cy="296825"/>
              <a:chOff x="2389399" y="2595741"/>
              <a:chExt cx="812796" cy="296825"/>
            </a:xfrm>
          </p:grpSpPr>
          <p:grpSp>
            <p:nvGrpSpPr>
              <p:cNvPr id="8623" name="Google Shape;8623;p78"/>
              <p:cNvGrpSpPr/>
              <p:nvPr/>
            </p:nvGrpSpPr>
            <p:grpSpPr>
              <a:xfrm>
                <a:off x="2389399" y="2595741"/>
                <a:ext cx="363638" cy="296825"/>
                <a:chOff x="2389399" y="2595741"/>
                <a:chExt cx="363638" cy="296825"/>
              </a:xfrm>
            </p:grpSpPr>
            <p:grpSp>
              <p:nvGrpSpPr>
                <p:cNvPr id="8624" name="Google Shape;8624;p78"/>
                <p:cNvGrpSpPr/>
                <p:nvPr/>
              </p:nvGrpSpPr>
              <p:grpSpPr>
                <a:xfrm>
                  <a:off x="2493852" y="2794333"/>
                  <a:ext cx="259185" cy="98232"/>
                  <a:chOff x="2493852" y="2794333"/>
                  <a:chExt cx="259185" cy="98232"/>
                </a:xfrm>
              </p:grpSpPr>
              <p:sp>
                <p:nvSpPr>
                  <p:cNvPr id="8625" name="Google Shape;8625;p7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78"/>
                <p:cNvGrpSpPr/>
                <p:nvPr/>
              </p:nvGrpSpPr>
              <p:grpSpPr>
                <a:xfrm>
                  <a:off x="2389399" y="2595741"/>
                  <a:ext cx="224343" cy="182054"/>
                  <a:chOff x="2389399" y="2595741"/>
                  <a:chExt cx="224343" cy="182054"/>
                </a:xfrm>
              </p:grpSpPr>
              <p:sp>
                <p:nvSpPr>
                  <p:cNvPr id="8629" name="Google Shape;8629;p7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1" name="Google Shape;8631;p78"/>
              <p:cNvGrpSpPr/>
              <p:nvPr/>
            </p:nvGrpSpPr>
            <p:grpSpPr>
              <a:xfrm>
                <a:off x="2683630" y="2595741"/>
                <a:ext cx="224334" cy="296825"/>
                <a:chOff x="2683630" y="2595741"/>
                <a:chExt cx="224334" cy="296825"/>
              </a:xfrm>
            </p:grpSpPr>
            <p:grpSp>
              <p:nvGrpSpPr>
                <p:cNvPr id="8632" name="Google Shape;8632;p78"/>
                <p:cNvGrpSpPr/>
                <p:nvPr/>
              </p:nvGrpSpPr>
              <p:grpSpPr>
                <a:xfrm>
                  <a:off x="2788083" y="2794333"/>
                  <a:ext cx="15356" cy="98232"/>
                  <a:chOff x="2788083" y="2794333"/>
                  <a:chExt cx="15356" cy="98232"/>
                </a:xfrm>
              </p:grpSpPr>
              <p:sp>
                <p:nvSpPr>
                  <p:cNvPr id="8633" name="Google Shape;8633;p7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78"/>
                <p:cNvGrpSpPr/>
                <p:nvPr/>
              </p:nvGrpSpPr>
              <p:grpSpPr>
                <a:xfrm>
                  <a:off x="2683630" y="2595741"/>
                  <a:ext cx="224334" cy="182054"/>
                  <a:chOff x="2683630" y="2595741"/>
                  <a:chExt cx="224334" cy="182054"/>
                </a:xfrm>
              </p:grpSpPr>
              <p:sp>
                <p:nvSpPr>
                  <p:cNvPr id="8637" name="Google Shape;8637;p7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9" name="Google Shape;8639;p78"/>
              <p:cNvGrpSpPr/>
              <p:nvPr/>
            </p:nvGrpSpPr>
            <p:grpSpPr>
              <a:xfrm>
                <a:off x="2838475" y="2595741"/>
                <a:ext cx="363719" cy="296825"/>
                <a:chOff x="2838475" y="2595741"/>
                <a:chExt cx="363719" cy="296825"/>
              </a:xfrm>
            </p:grpSpPr>
            <p:grpSp>
              <p:nvGrpSpPr>
                <p:cNvPr id="8640" name="Google Shape;8640;p78"/>
                <p:cNvGrpSpPr/>
                <p:nvPr/>
              </p:nvGrpSpPr>
              <p:grpSpPr>
                <a:xfrm>
                  <a:off x="2838475" y="2794333"/>
                  <a:ext cx="259185" cy="98232"/>
                  <a:chOff x="2838475" y="2794333"/>
                  <a:chExt cx="259185" cy="98232"/>
                </a:xfrm>
              </p:grpSpPr>
              <p:sp>
                <p:nvSpPr>
                  <p:cNvPr id="8641" name="Google Shape;8641;p7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78"/>
                <p:cNvGrpSpPr/>
                <p:nvPr/>
              </p:nvGrpSpPr>
              <p:grpSpPr>
                <a:xfrm>
                  <a:off x="2977852" y="2595741"/>
                  <a:ext cx="224343" cy="182054"/>
                  <a:chOff x="2977852" y="2595741"/>
                  <a:chExt cx="224343" cy="182054"/>
                </a:xfrm>
              </p:grpSpPr>
              <p:sp>
                <p:nvSpPr>
                  <p:cNvPr id="8645" name="Google Shape;8645;p7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47" name="Google Shape;8647;p78"/>
            <p:cNvGrpSpPr/>
            <p:nvPr/>
          </p:nvGrpSpPr>
          <p:grpSpPr>
            <a:xfrm>
              <a:off x="2389399" y="3100241"/>
              <a:ext cx="812796" cy="296869"/>
              <a:chOff x="2389399" y="3100241"/>
              <a:chExt cx="812796" cy="296869"/>
            </a:xfrm>
          </p:grpSpPr>
          <p:grpSp>
            <p:nvGrpSpPr>
              <p:cNvPr id="8648" name="Google Shape;8648;p78"/>
              <p:cNvGrpSpPr/>
              <p:nvPr/>
            </p:nvGrpSpPr>
            <p:grpSpPr>
              <a:xfrm>
                <a:off x="2683630" y="3100241"/>
                <a:ext cx="224334" cy="296869"/>
                <a:chOff x="2683630" y="3100241"/>
                <a:chExt cx="224334" cy="296869"/>
              </a:xfrm>
            </p:grpSpPr>
            <p:grpSp>
              <p:nvGrpSpPr>
                <p:cNvPr id="8649" name="Google Shape;8649;p78"/>
                <p:cNvGrpSpPr/>
                <p:nvPr/>
              </p:nvGrpSpPr>
              <p:grpSpPr>
                <a:xfrm>
                  <a:off x="2788083" y="3100241"/>
                  <a:ext cx="15356" cy="98237"/>
                  <a:chOff x="2788083" y="3100241"/>
                  <a:chExt cx="15356" cy="98237"/>
                </a:xfrm>
              </p:grpSpPr>
              <p:sp>
                <p:nvSpPr>
                  <p:cNvPr id="8650" name="Google Shape;8650;p7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78"/>
                <p:cNvGrpSpPr/>
                <p:nvPr/>
              </p:nvGrpSpPr>
              <p:grpSpPr>
                <a:xfrm>
                  <a:off x="2683630" y="3215065"/>
                  <a:ext cx="224334" cy="182045"/>
                  <a:chOff x="2683630" y="3215065"/>
                  <a:chExt cx="224334" cy="182045"/>
                </a:xfrm>
              </p:grpSpPr>
              <p:sp>
                <p:nvSpPr>
                  <p:cNvPr id="8654" name="Google Shape;8654;p7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6" name="Google Shape;8656;p78"/>
              <p:cNvGrpSpPr/>
              <p:nvPr/>
            </p:nvGrpSpPr>
            <p:grpSpPr>
              <a:xfrm>
                <a:off x="2389399" y="3100241"/>
                <a:ext cx="363638" cy="296869"/>
                <a:chOff x="2389399" y="3100241"/>
                <a:chExt cx="363638" cy="296869"/>
              </a:xfrm>
            </p:grpSpPr>
            <p:grpSp>
              <p:nvGrpSpPr>
                <p:cNvPr id="8657" name="Google Shape;8657;p78"/>
                <p:cNvGrpSpPr/>
                <p:nvPr/>
              </p:nvGrpSpPr>
              <p:grpSpPr>
                <a:xfrm>
                  <a:off x="2493852" y="3100241"/>
                  <a:ext cx="259185" cy="98237"/>
                  <a:chOff x="2493852" y="3100241"/>
                  <a:chExt cx="259185" cy="98237"/>
                </a:xfrm>
              </p:grpSpPr>
              <p:sp>
                <p:nvSpPr>
                  <p:cNvPr id="8658" name="Google Shape;8658;p7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78"/>
                <p:cNvGrpSpPr/>
                <p:nvPr/>
              </p:nvGrpSpPr>
              <p:grpSpPr>
                <a:xfrm>
                  <a:off x="2389399" y="3215065"/>
                  <a:ext cx="224343" cy="182045"/>
                  <a:chOff x="2389399" y="3215065"/>
                  <a:chExt cx="224343" cy="182045"/>
                </a:xfrm>
              </p:grpSpPr>
              <p:sp>
                <p:nvSpPr>
                  <p:cNvPr id="8662" name="Google Shape;8662;p7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4" name="Google Shape;8664;p78"/>
              <p:cNvGrpSpPr/>
              <p:nvPr/>
            </p:nvGrpSpPr>
            <p:grpSpPr>
              <a:xfrm>
                <a:off x="2838475" y="3100241"/>
                <a:ext cx="363719" cy="296869"/>
                <a:chOff x="2838475" y="3100241"/>
                <a:chExt cx="363719" cy="296869"/>
              </a:xfrm>
            </p:grpSpPr>
            <p:grpSp>
              <p:nvGrpSpPr>
                <p:cNvPr id="8665" name="Google Shape;8665;p78"/>
                <p:cNvGrpSpPr/>
                <p:nvPr/>
              </p:nvGrpSpPr>
              <p:grpSpPr>
                <a:xfrm>
                  <a:off x="2838475" y="3100241"/>
                  <a:ext cx="259185" cy="98237"/>
                  <a:chOff x="2838475" y="3100241"/>
                  <a:chExt cx="259185" cy="98237"/>
                </a:xfrm>
              </p:grpSpPr>
              <p:sp>
                <p:nvSpPr>
                  <p:cNvPr id="8666" name="Google Shape;8666;p7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78"/>
                <p:cNvGrpSpPr/>
                <p:nvPr/>
              </p:nvGrpSpPr>
              <p:grpSpPr>
                <a:xfrm>
                  <a:off x="2977852" y="3215065"/>
                  <a:ext cx="224343" cy="182045"/>
                  <a:chOff x="2977852" y="3215065"/>
                  <a:chExt cx="224343" cy="182045"/>
                </a:xfrm>
              </p:grpSpPr>
              <p:sp>
                <p:nvSpPr>
                  <p:cNvPr id="8670" name="Google Shape;8670;p7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5" name="Shape 8675"/>
        <p:cNvGrpSpPr/>
        <p:nvPr/>
      </p:nvGrpSpPr>
      <p:grpSpPr>
        <a:xfrm>
          <a:off x="0" y="0"/>
          <a:ext cx="0" cy="0"/>
          <a:chOff x="0" y="0"/>
          <a:chExt cx="0" cy="0"/>
        </a:xfrm>
      </p:grpSpPr>
      <p:grpSp>
        <p:nvGrpSpPr>
          <p:cNvPr id="8676" name="Google Shape;8676;p79"/>
          <p:cNvGrpSpPr/>
          <p:nvPr/>
        </p:nvGrpSpPr>
        <p:grpSpPr>
          <a:xfrm>
            <a:off x="702088" y="3155922"/>
            <a:ext cx="2390414" cy="1024800"/>
            <a:chOff x="728925" y="3296613"/>
            <a:chExt cx="2390414" cy="1024800"/>
          </a:xfrm>
        </p:grpSpPr>
        <p:grpSp>
          <p:nvGrpSpPr>
            <p:cNvPr id="8677" name="Google Shape;8677;p79"/>
            <p:cNvGrpSpPr/>
            <p:nvPr/>
          </p:nvGrpSpPr>
          <p:grpSpPr>
            <a:xfrm>
              <a:off x="728925" y="3619800"/>
              <a:ext cx="2390414" cy="500893"/>
              <a:chOff x="728925" y="3619800"/>
              <a:chExt cx="2390414" cy="500893"/>
            </a:xfrm>
          </p:grpSpPr>
          <p:sp>
            <p:nvSpPr>
              <p:cNvPr id="8678" name="Google Shape;8678;p7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79" name="Google Shape;8679;p7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80" name="Google Shape;8680;p79"/>
            <p:cNvGrpSpPr/>
            <p:nvPr/>
          </p:nvGrpSpPr>
          <p:grpSpPr>
            <a:xfrm>
              <a:off x="1348050" y="3296613"/>
              <a:ext cx="1706152" cy="1024800"/>
              <a:chOff x="1348050" y="3296613"/>
              <a:chExt cx="1706152" cy="1024800"/>
            </a:xfrm>
          </p:grpSpPr>
          <p:sp>
            <p:nvSpPr>
              <p:cNvPr id="8681" name="Google Shape;8681;p7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82" name="Google Shape;8682;p7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83" name="Google Shape;8683;p7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84" name="Google Shape;8684;p7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85" name="Google Shape;8685;p7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86" name="Google Shape;8686;p79"/>
            <p:cNvGrpSpPr/>
            <p:nvPr/>
          </p:nvGrpSpPr>
          <p:grpSpPr>
            <a:xfrm>
              <a:off x="1455707" y="3654858"/>
              <a:ext cx="1491150" cy="417657"/>
              <a:chOff x="1455707" y="3654858"/>
              <a:chExt cx="1491150" cy="417657"/>
            </a:xfrm>
          </p:grpSpPr>
          <p:sp>
            <p:nvSpPr>
              <p:cNvPr id="8687" name="Google Shape;8687;p7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07" name="Google Shape;8707;p79"/>
          <p:cNvGraphicFramePr/>
          <p:nvPr/>
        </p:nvGraphicFramePr>
        <p:xfrm>
          <a:off x="5937787" y="2153834"/>
          <a:ext cx="3000000" cy="3000000"/>
        </p:xfrm>
        <a:graphic>
          <a:graphicData uri="http://schemas.openxmlformats.org/drawingml/2006/table">
            <a:tbl>
              <a:tblPr>
                <a:noFill/>
                <a:tableStyleId>{CB0CD87E-B5E0-4729-A926-AB16EA76ED3B}</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708" name="Google Shape;8708;p79"/>
          <p:cNvGrpSpPr/>
          <p:nvPr/>
        </p:nvGrpSpPr>
        <p:grpSpPr>
          <a:xfrm>
            <a:off x="710464" y="981599"/>
            <a:ext cx="2396505" cy="976502"/>
            <a:chOff x="749309" y="1112739"/>
            <a:chExt cx="2371603" cy="976502"/>
          </a:xfrm>
        </p:grpSpPr>
        <p:grpSp>
          <p:nvGrpSpPr>
            <p:cNvPr id="8709" name="Google Shape;8709;p79"/>
            <p:cNvGrpSpPr/>
            <p:nvPr/>
          </p:nvGrpSpPr>
          <p:grpSpPr>
            <a:xfrm>
              <a:off x="1092126" y="1112739"/>
              <a:ext cx="2028786" cy="975464"/>
              <a:chOff x="1092126" y="1112739"/>
              <a:chExt cx="2028786" cy="975464"/>
            </a:xfrm>
          </p:grpSpPr>
          <p:sp>
            <p:nvSpPr>
              <p:cNvPr id="8710" name="Google Shape;8710;p7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4" name="Google Shape;8734;p79"/>
            <p:cNvGrpSpPr/>
            <p:nvPr/>
          </p:nvGrpSpPr>
          <p:grpSpPr>
            <a:xfrm>
              <a:off x="749309" y="1112739"/>
              <a:ext cx="314700" cy="975464"/>
              <a:chOff x="749309" y="1112739"/>
              <a:chExt cx="314700" cy="975464"/>
            </a:xfrm>
          </p:grpSpPr>
          <p:sp>
            <p:nvSpPr>
              <p:cNvPr id="8735" name="Google Shape;8735;p7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9" name="Google Shape;8739;p7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743" name="Google Shape;8743;p79"/>
          <p:cNvGraphicFramePr/>
          <p:nvPr/>
        </p:nvGraphicFramePr>
        <p:xfrm>
          <a:off x="5937812" y="981584"/>
          <a:ext cx="3000000" cy="3000000"/>
        </p:xfrm>
        <a:graphic>
          <a:graphicData uri="http://schemas.openxmlformats.org/drawingml/2006/table">
            <a:tbl>
              <a:tblPr>
                <a:noFill/>
                <a:tableStyleId>{CB0CD87E-B5E0-4729-A926-AB16EA76ED3B}</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744" name="Google Shape;8744;p79"/>
          <p:cNvGraphicFramePr/>
          <p:nvPr/>
        </p:nvGraphicFramePr>
        <p:xfrm>
          <a:off x="3358675" y="2153834"/>
          <a:ext cx="3000000" cy="3000000"/>
        </p:xfrm>
        <a:graphic>
          <a:graphicData uri="http://schemas.openxmlformats.org/drawingml/2006/table">
            <a:tbl>
              <a:tblPr>
                <a:noFill/>
                <a:tableStyleId>{CB0CD87E-B5E0-4729-A926-AB16EA76ED3B}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745" name="Google Shape;8745;p79"/>
          <p:cNvGrpSpPr/>
          <p:nvPr/>
        </p:nvGrpSpPr>
        <p:grpSpPr>
          <a:xfrm>
            <a:off x="3360661" y="3144795"/>
            <a:ext cx="2363377" cy="1047062"/>
            <a:chOff x="3358399" y="3285485"/>
            <a:chExt cx="2363377" cy="1047062"/>
          </a:xfrm>
        </p:grpSpPr>
        <p:grpSp>
          <p:nvGrpSpPr>
            <p:cNvPr id="8746" name="Google Shape;8746;p79"/>
            <p:cNvGrpSpPr/>
            <p:nvPr/>
          </p:nvGrpSpPr>
          <p:grpSpPr>
            <a:xfrm>
              <a:off x="3358412" y="3285485"/>
              <a:ext cx="2363244" cy="139500"/>
              <a:chOff x="3358412" y="3285485"/>
              <a:chExt cx="2363244" cy="139500"/>
            </a:xfrm>
          </p:grpSpPr>
          <p:sp>
            <p:nvSpPr>
              <p:cNvPr id="8747" name="Google Shape;8747;p7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79"/>
            <p:cNvGrpSpPr/>
            <p:nvPr/>
          </p:nvGrpSpPr>
          <p:grpSpPr>
            <a:xfrm>
              <a:off x="3358412" y="3466996"/>
              <a:ext cx="2363244" cy="139500"/>
              <a:chOff x="3358412" y="3466996"/>
              <a:chExt cx="2363244" cy="139500"/>
            </a:xfrm>
          </p:grpSpPr>
          <p:sp>
            <p:nvSpPr>
              <p:cNvPr id="8753" name="Google Shape;8753;p7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79"/>
            <p:cNvGrpSpPr/>
            <p:nvPr/>
          </p:nvGrpSpPr>
          <p:grpSpPr>
            <a:xfrm>
              <a:off x="3358412" y="3648507"/>
              <a:ext cx="2363244" cy="139500"/>
              <a:chOff x="3358412" y="3648507"/>
              <a:chExt cx="2363244" cy="139500"/>
            </a:xfrm>
          </p:grpSpPr>
          <p:sp>
            <p:nvSpPr>
              <p:cNvPr id="8759" name="Google Shape;8759;p7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79"/>
            <p:cNvGrpSpPr/>
            <p:nvPr/>
          </p:nvGrpSpPr>
          <p:grpSpPr>
            <a:xfrm>
              <a:off x="3358412" y="3830018"/>
              <a:ext cx="2363244" cy="139500"/>
              <a:chOff x="3358412" y="3830018"/>
              <a:chExt cx="2363244" cy="139500"/>
            </a:xfrm>
          </p:grpSpPr>
          <p:sp>
            <p:nvSpPr>
              <p:cNvPr id="8765" name="Google Shape;8765;p7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79"/>
            <p:cNvGrpSpPr/>
            <p:nvPr/>
          </p:nvGrpSpPr>
          <p:grpSpPr>
            <a:xfrm>
              <a:off x="3358399" y="4011514"/>
              <a:ext cx="2363377" cy="139537"/>
              <a:chOff x="3294800" y="4134603"/>
              <a:chExt cx="2638876" cy="152400"/>
            </a:xfrm>
          </p:grpSpPr>
          <p:sp>
            <p:nvSpPr>
              <p:cNvPr id="8771" name="Google Shape;8771;p7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79"/>
            <p:cNvGrpSpPr/>
            <p:nvPr/>
          </p:nvGrpSpPr>
          <p:grpSpPr>
            <a:xfrm>
              <a:off x="3358399" y="4193010"/>
              <a:ext cx="2363377" cy="139537"/>
              <a:chOff x="3294800" y="4134603"/>
              <a:chExt cx="2638876" cy="152400"/>
            </a:xfrm>
          </p:grpSpPr>
          <p:sp>
            <p:nvSpPr>
              <p:cNvPr id="8777" name="Google Shape;8777;p7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82" name="Google Shape;8782;p79"/>
          <p:cNvGraphicFramePr/>
          <p:nvPr/>
        </p:nvGraphicFramePr>
        <p:xfrm>
          <a:off x="711463" y="2153834"/>
          <a:ext cx="3000000" cy="3000000"/>
        </p:xfrm>
        <a:graphic>
          <a:graphicData uri="http://schemas.openxmlformats.org/drawingml/2006/table">
            <a:tbl>
              <a:tblPr>
                <a:noFill/>
                <a:tableStyleId>{CB0CD87E-B5E0-4729-A926-AB16EA76ED3B}</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83" name="Google Shape;8783;p79"/>
          <p:cNvGrpSpPr/>
          <p:nvPr/>
        </p:nvGrpSpPr>
        <p:grpSpPr>
          <a:xfrm>
            <a:off x="4161132" y="2557649"/>
            <a:ext cx="1302095" cy="60959"/>
            <a:chOff x="3558802" y="4011427"/>
            <a:chExt cx="1866000" cy="111300"/>
          </a:xfrm>
        </p:grpSpPr>
        <p:sp>
          <p:nvSpPr>
            <p:cNvPr id="8784" name="Google Shape;8784;p7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79"/>
          <p:cNvGrpSpPr/>
          <p:nvPr/>
        </p:nvGrpSpPr>
        <p:grpSpPr>
          <a:xfrm>
            <a:off x="4706620" y="2839808"/>
            <a:ext cx="914340" cy="60959"/>
            <a:chOff x="3558802" y="4011427"/>
            <a:chExt cx="1866000" cy="111300"/>
          </a:xfrm>
        </p:grpSpPr>
        <p:sp>
          <p:nvSpPr>
            <p:cNvPr id="8787" name="Google Shape;8787;p7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79"/>
          <p:cNvGrpSpPr/>
          <p:nvPr/>
        </p:nvGrpSpPr>
        <p:grpSpPr>
          <a:xfrm>
            <a:off x="5871419" y="3167606"/>
            <a:ext cx="2522867" cy="1001454"/>
            <a:chOff x="1904318" y="789980"/>
            <a:chExt cx="1489472" cy="606868"/>
          </a:xfrm>
        </p:grpSpPr>
        <p:cxnSp>
          <p:nvCxnSpPr>
            <p:cNvPr id="8790" name="Google Shape;8790;p7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91" name="Google Shape;8791;p7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92" name="Google Shape;8792;p7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93" name="Google Shape;8793;p7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94" name="Google Shape;8794;p7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95" name="Google Shape;8795;p7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96" name="Google Shape;8796;p7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97" name="Google Shape;8797;p7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804" name="Google Shape;8804;p7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805" name="Google Shape;8805;p7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806" name="Google Shape;8806;p7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79"/>
          <p:cNvGrpSpPr/>
          <p:nvPr/>
        </p:nvGrpSpPr>
        <p:grpSpPr>
          <a:xfrm>
            <a:off x="3355824" y="951642"/>
            <a:ext cx="2363393" cy="1005865"/>
            <a:chOff x="3292400" y="1193188"/>
            <a:chExt cx="2615240" cy="1131075"/>
          </a:xfrm>
        </p:grpSpPr>
        <p:sp>
          <p:nvSpPr>
            <p:cNvPr id="8808" name="Google Shape;8808;p7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09" name="Google Shape;8809;p7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10" name="Google Shape;8810;p7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811" name="Google Shape;8811;p7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812" name="Google Shape;8812;p7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813" name="Google Shape;8813;p7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814" name="Google Shape;8814;p7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815" name="Google Shape;8815;p7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816" name="Google Shape;8816;p7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817" name="Google Shape;8817;p7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818" name="Google Shape;8818;p7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19" name="Google Shape;8819;p7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820" name="Google Shape;8820;p7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21" name="Google Shape;8821;p7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822" name="Google Shape;8822;p79"/>
            <p:cNvGrpSpPr/>
            <p:nvPr/>
          </p:nvGrpSpPr>
          <p:grpSpPr>
            <a:xfrm>
              <a:off x="3748438" y="1378608"/>
              <a:ext cx="2159202" cy="903971"/>
              <a:chOff x="1683525" y="2179850"/>
              <a:chExt cx="4519050" cy="2134525"/>
            </a:xfrm>
          </p:grpSpPr>
          <p:sp>
            <p:nvSpPr>
              <p:cNvPr id="8823" name="Google Shape;8823;p7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4" name="Google Shape;8824;p7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5" name="Google Shape;8825;p7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6" name="Google Shape;8826;p7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7" name="Google Shape;8827;p7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8" name="Google Shape;8828;p7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9" name="Google Shape;8829;p7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30" name="Google Shape;8830;p7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31" name="Google Shape;8831;p7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32" name="Google Shape;8832;p7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33" name="Google Shape;8833;p7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34" name="Google Shape;8834;p7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8" name="Shape 8838"/>
        <p:cNvGrpSpPr/>
        <p:nvPr/>
      </p:nvGrpSpPr>
      <p:grpSpPr>
        <a:xfrm>
          <a:off x="0" y="0"/>
          <a:ext cx="0" cy="0"/>
          <a:chOff x="0" y="0"/>
          <a:chExt cx="0" cy="0"/>
        </a:xfrm>
      </p:grpSpPr>
      <p:grpSp>
        <p:nvGrpSpPr>
          <p:cNvPr id="8839" name="Google Shape;8839;p80"/>
          <p:cNvGrpSpPr/>
          <p:nvPr/>
        </p:nvGrpSpPr>
        <p:grpSpPr>
          <a:xfrm>
            <a:off x="4796690" y="970938"/>
            <a:ext cx="745431" cy="718863"/>
            <a:chOff x="4249973" y="1201875"/>
            <a:chExt cx="1958568" cy="1888762"/>
          </a:xfrm>
        </p:grpSpPr>
        <p:sp>
          <p:nvSpPr>
            <p:cNvPr id="8840" name="Google Shape;8840;p8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1" name="Google Shape;8841;p80"/>
            <p:cNvGrpSpPr/>
            <p:nvPr/>
          </p:nvGrpSpPr>
          <p:grpSpPr>
            <a:xfrm>
              <a:off x="5853086" y="1789142"/>
              <a:ext cx="355454" cy="1048099"/>
              <a:chOff x="5576108" y="2016725"/>
              <a:chExt cx="565200" cy="1666560"/>
            </a:xfrm>
          </p:grpSpPr>
          <p:sp>
            <p:nvSpPr>
              <p:cNvPr id="8842" name="Google Shape;8842;p8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43" name="Google Shape;8843;p8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80"/>
            <p:cNvGrpSpPr/>
            <p:nvPr/>
          </p:nvGrpSpPr>
          <p:grpSpPr>
            <a:xfrm>
              <a:off x="4869455" y="2691676"/>
              <a:ext cx="1013897" cy="398961"/>
              <a:chOff x="4012057" y="3451825"/>
              <a:chExt cx="1612175" cy="634379"/>
            </a:xfrm>
          </p:grpSpPr>
          <p:sp>
            <p:nvSpPr>
              <p:cNvPr id="8845" name="Google Shape;8845;p8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46" name="Google Shape;8846;p8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80"/>
            <p:cNvGrpSpPr/>
            <p:nvPr/>
          </p:nvGrpSpPr>
          <p:grpSpPr>
            <a:xfrm>
              <a:off x="4276937" y="2155961"/>
              <a:ext cx="651965" cy="891358"/>
              <a:chOff x="3069908" y="2599997"/>
              <a:chExt cx="1036675" cy="1417328"/>
            </a:xfrm>
          </p:grpSpPr>
          <p:sp>
            <p:nvSpPr>
              <p:cNvPr id="8848" name="Google Shape;8848;p8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49" name="Google Shape;8849;p8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80"/>
            <p:cNvGrpSpPr/>
            <p:nvPr/>
          </p:nvGrpSpPr>
          <p:grpSpPr>
            <a:xfrm>
              <a:off x="5054918" y="1201875"/>
              <a:ext cx="999548" cy="602711"/>
              <a:chOff x="4306958" y="1082925"/>
              <a:chExt cx="1589359" cy="958358"/>
            </a:xfrm>
          </p:grpSpPr>
          <p:sp>
            <p:nvSpPr>
              <p:cNvPr id="8851" name="Google Shape;8851;p8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52" name="Google Shape;8852;p8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80"/>
            <p:cNvGrpSpPr/>
            <p:nvPr/>
          </p:nvGrpSpPr>
          <p:grpSpPr>
            <a:xfrm>
              <a:off x="4249973" y="1303451"/>
              <a:ext cx="799317" cy="841334"/>
              <a:chOff x="3027033" y="1244439"/>
              <a:chExt cx="1270977" cy="1337786"/>
            </a:xfrm>
          </p:grpSpPr>
          <p:sp>
            <p:nvSpPr>
              <p:cNvPr id="8854" name="Google Shape;8854;p8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55" name="Google Shape;8855;p8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6" name="Google Shape;8856;p80"/>
          <p:cNvGrpSpPr/>
          <p:nvPr/>
        </p:nvGrpSpPr>
        <p:grpSpPr>
          <a:xfrm>
            <a:off x="713063" y="1849388"/>
            <a:ext cx="761767" cy="729896"/>
            <a:chOff x="2657744" y="2337745"/>
            <a:chExt cx="832987" cy="798137"/>
          </a:xfrm>
        </p:grpSpPr>
        <p:sp>
          <p:nvSpPr>
            <p:cNvPr id="8857" name="Google Shape;8857;p8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80"/>
          <p:cNvGrpSpPr/>
          <p:nvPr/>
        </p:nvGrpSpPr>
        <p:grpSpPr>
          <a:xfrm>
            <a:off x="3224027" y="1852594"/>
            <a:ext cx="685569" cy="723586"/>
            <a:chOff x="3398134" y="2057755"/>
            <a:chExt cx="704087" cy="743130"/>
          </a:xfrm>
        </p:grpSpPr>
        <p:grpSp>
          <p:nvGrpSpPr>
            <p:cNvPr id="8864" name="Google Shape;8864;p80"/>
            <p:cNvGrpSpPr/>
            <p:nvPr/>
          </p:nvGrpSpPr>
          <p:grpSpPr>
            <a:xfrm>
              <a:off x="3398134" y="2290183"/>
              <a:ext cx="315300" cy="219900"/>
              <a:chOff x="3398134" y="2290183"/>
              <a:chExt cx="315300" cy="219900"/>
            </a:xfrm>
          </p:grpSpPr>
          <p:sp>
            <p:nvSpPr>
              <p:cNvPr id="8865" name="Google Shape;8865;p8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66" name="Google Shape;8866;p80"/>
              <p:cNvCxnSpPr>
                <a:stCxn id="886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67" name="Google Shape;8867;p80"/>
            <p:cNvGrpSpPr/>
            <p:nvPr/>
          </p:nvGrpSpPr>
          <p:grpSpPr>
            <a:xfrm>
              <a:off x="3547823" y="2467358"/>
              <a:ext cx="219900" cy="333527"/>
              <a:chOff x="3547823" y="2467358"/>
              <a:chExt cx="219900" cy="333527"/>
            </a:xfrm>
          </p:grpSpPr>
          <p:sp>
            <p:nvSpPr>
              <p:cNvPr id="8868" name="Google Shape;8868;p8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69" name="Google Shape;8869;p8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870" name="Google Shape;8870;p80"/>
            <p:cNvGrpSpPr/>
            <p:nvPr/>
          </p:nvGrpSpPr>
          <p:grpSpPr>
            <a:xfrm>
              <a:off x="3734138" y="2467358"/>
              <a:ext cx="219900" cy="333527"/>
              <a:chOff x="3734138" y="2467358"/>
              <a:chExt cx="219900" cy="333527"/>
            </a:xfrm>
          </p:grpSpPr>
          <p:sp>
            <p:nvSpPr>
              <p:cNvPr id="8871" name="Google Shape;8871;p8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72" name="Google Shape;8872;p8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873" name="Google Shape;8873;p80"/>
            <p:cNvGrpSpPr/>
            <p:nvPr/>
          </p:nvGrpSpPr>
          <p:grpSpPr>
            <a:xfrm>
              <a:off x="3787560" y="2288011"/>
              <a:ext cx="314661" cy="219900"/>
              <a:chOff x="3787560" y="2288011"/>
              <a:chExt cx="314661" cy="219900"/>
            </a:xfrm>
          </p:grpSpPr>
          <p:sp>
            <p:nvSpPr>
              <p:cNvPr id="8874" name="Google Shape;8874;p8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75" name="Google Shape;8875;p8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876" name="Google Shape;8876;p80"/>
            <p:cNvGrpSpPr/>
            <p:nvPr/>
          </p:nvGrpSpPr>
          <p:grpSpPr>
            <a:xfrm>
              <a:off x="3637290" y="2057755"/>
              <a:ext cx="219900" cy="335499"/>
              <a:chOff x="3637290" y="2057755"/>
              <a:chExt cx="219900" cy="335499"/>
            </a:xfrm>
          </p:grpSpPr>
          <p:sp>
            <p:nvSpPr>
              <p:cNvPr id="8877" name="Google Shape;8877;p8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78" name="Google Shape;8878;p8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879" name="Google Shape;8879;p80"/>
          <p:cNvGrpSpPr/>
          <p:nvPr/>
        </p:nvGrpSpPr>
        <p:grpSpPr>
          <a:xfrm>
            <a:off x="4899249" y="1859290"/>
            <a:ext cx="710153" cy="710153"/>
            <a:chOff x="5007123" y="2079403"/>
            <a:chExt cx="687600" cy="687600"/>
          </a:xfrm>
        </p:grpSpPr>
        <p:sp>
          <p:nvSpPr>
            <p:cNvPr id="8880" name="Google Shape;8880;p8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80"/>
          <p:cNvGrpSpPr/>
          <p:nvPr/>
        </p:nvGrpSpPr>
        <p:grpSpPr>
          <a:xfrm>
            <a:off x="5708687" y="1853796"/>
            <a:ext cx="720998" cy="721183"/>
            <a:chOff x="5797446" y="2063053"/>
            <a:chExt cx="698100" cy="698280"/>
          </a:xfrm>
        </p:grpSpPr>
        <p:sp>
          <p:nvSpPr>
            <p:cNvPr id="8885" name="Google Shape;8885;p8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80"/>
          <p:cNvGrpSpPr/>
          <p:nvPr/>
        </p:nvGrpSpPr>
        <p:grpSpPr>
          <a:xfrm>
            <a:off x="8153834" y="3499401"/>
            <a:ext cx="280585" cy="673164"/>
            <a:chOff x="8075075" y="3754290"/>
            <a:chExt cx="255612" cy="613194"/>
          </a:xfrm>
        </p:grpSpPr>
        <p:grpSp>
          <p:nvGrpSpPr>
            <p:cNvPr id="8890" name="Google Shape;8890;p80"/>
            <p:cNvGrpSpPr/>
            <p:nvPr/>
          </p:nvGrpSpPr>
          <p:grpSpPr>
            <a:xfrm>
              <a:off x="8075075" y="3754290"/>
              <a:ext cx="255612" cy="613194"/>
              <a:chOff x="8075075" y="3754290"/>
              <a:chExt cx="255612" cy="613194"/>
            </a:xfrm>
          </p:grpSpPr>
          <p:sp>
            <p:nvSpPr>
              <p:cNvPr id="8891" name="Google Shape;8891;p8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3" name="Google Shape;8893;p8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80"/>
          <p:cNvGrpSpPr/>
          <p:nvPr/>
        </p:nvGrpSpPr>
        <p:grpSpPr>
          <a:xfrm>
            <a:off x="5270892" y="3488198"/>
            <a:ext cx="470352" cy="683745"/>
            <a:chOff x="1697726" y="3244179"/>
            <a:chExt cx="788124" cy="1146069"/>
          </a:xfrm>
        </p:grpSpPr>
        <p:sp>
          <p:nvSpPr>
            <p:cNvPr id="8895" name="Google Shape;8895;p8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7" name="Google Shape;8897;p80"/>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8" name="Google Shape;8898;p80"/>
          <p:cNvGrpSpPr/>
          <p:nvPr/>
        </p:nvGrpSpPr>
        <p:grpSpPr>
          <a:xfrm>
            <a:off x="5892043" y="3499400"/>
            <a:ext cx="293891" cy="293845"/>
            <a:chOff x="6134814" y="3754290"/>
            <a:chExt cx="293891" cy="293845"/>
          </a:xfrm>
        </p:grpSpPr>
        <p:sp>
          <p:nvSpPr>
            <p:cNvPr id="8899" name="Google Shape;8899;p8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80"/>
          <p:cNvGrpSpPr/>
          <p:nvPr/>
        </p:nvGrpSpPr>
        <p:grpSpPr>
          <a:xfrm>
            <a:off x="5892043" y="3878071"/>
            <a:ext cx="293891" cy="293891"/>
            <a:chOff x="6134814" y="4086186"/>
            <a:chExt cx="293891" cy="293891"/>
          </a:xfrm>
        </p:grpSpPr>
        <p:sp>
          <p:nvSpPr>
            <p:cNvPr id="8902" name="Google Shape;8902;p8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4" name="Google Shape;8904;p80"/>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0"/>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6" name="Google Shape;8906;p80"/>
          <p:cNvGrpSpPr/>
          <p:nvPr/>
        </p:nvGrpSpPr>
        <p:grpSpPr>
          <a:xfrm>
            <a:off x="7817018" y="2706764"/>
            <a:ext cx="622883" cy="621944"/>
            <a:chOff x="1187048" y="238125"/>
            <a:chExt cx="5256397" cy="5248476"/>
          </a:xfrm>
        </p:grpSpPr>
        <p:sp>
          <p:nvSpPr>
            <p:cNvPr id="8907" name="Google Shape;8907;p8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80"/>
          <p:cNvGrpSpPr/>
          <p:nvPr/>
        </p:nvGrpSpPr>
        <p:grpSpPr>
          <a:xfrm>
            <a:off x="2274123" y="2716372"/>
            <a:ext cx="1310987" cy="612407"/>
            <a:chOff x="238125" y="1188750"/>
            <a:chExt cx="7140450" cy="3335550"/>
          </a:xfrm>
        </p:grpSpPr>
        <p:sp>
          <p:nvSpPr>
            <p:cNvPr id="8912" name="Google Shape;8912;p8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80"/>
          <p:cNvGrpSpPr/>
          <p:nvPr/>
        </p:nvGrpSpPr>
        <p:grpSpPr>
          <a:xfrm>
            <a:off x="6599995" y="2706927"/>
            <a:ext cx="1110299" cy="621702"/>
            <a:chOff x="238125" y="1335475"/>
            <a:chExt cx="5418735" cy="3034175"/>
          </a:xfrm>
        </p:grpSpPr>
        <p:sp>
          <p:nvSpPr>
            <p:cNvPr id="8918" name="Google Shape;8918;p8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80"/>
          <p:cNvGrpSpPr/>
          <p:nvPr/>
        </p:nvGrpSpPr>
        <p:grpSpPr>
          <a:xfrm>
            <a:off x="5417655" y="2703824"/>
            <a:ext cx="1074451" cy="627181"/>
            <a:chOff x="5359127" y="2910889"/>
            <a:chExt cx="1097723" cy="640831"/>
          </a:xfrm>
        </p:grpSpPr>
        <p:grpSp>
          <p:nvGrpSpPr>
            <p:cNvPr id="8922" name="Google Shape;8922;p80"/>
            <p:cNvGrpSpPr/>
            <p:nvPr/>
          </p:nvGrpSpPr>
          <p:grpSpPr>
            <a:xfrm>
              <a:off x="5929791" y="3263088"/>
              <a:ext cx="527060" cy="287097"/>
              <a:chOff x="5929791" y="3263088"/>
              <a:chExt cx="527060" cy="287097"/>
            </a:xfrm>
          </p:grpSpPr>
          <p:sp>
            <p:nvSpPr>
              <p:cNvPr id="8923" name="Google Shape;8923;p8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24" name="Google Shape;8924;p8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25" name="Google Shape;8925;p80"/>
            <p:cNvGrpSpPr/>
            <p:nvPr/>
          </p:nvGrpSpPr>
          <p:grpSpPr>
            <a:xfrm>
              <a:off x="5359127" y="3263089"/>
              <a:ext cx="526428" cy="288631"/>
              <a:chOff x="5359127" y="3263089"/>
              <a:chExt cx="526428" cy="288631"/>
            </a:xfrm>
          </p:grpSpPr>
          <p:sp>
            <p:nvSpPr>
              <p:cNvPr id="8926" name="Google Shape;8926;p8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27" name="Google Shape;8927;p8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28" name="Google Shape;8928;p80"/>
            <p:cNvGrpSpPr/>
            <p:nvPr/>
          </p:nvGrpSpPr>
          <p:grpSpPr>
            <a:xfrm>
              <a:off x="5551525" y="2910889"/>
              <a:ext cx="520901" cy="610283"/>
              <a:chOff x="5551525" y="2910889"/>
              <a:chExt cx="520901" cy="610283"/>
            </a:xfrm>
          </p:grpSpPr>
          <p:sp>
            <p:nvSpPr>
              <p:cNvPr id="8929" name="Google Shape;8929;p8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30" name="Google Shape;8930;p8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31" name="Google Shape;8931;p80"/>
            <p:cNvGrpSpPr/>
            <p:nvPr/>
          </p:nvGrpSpPr>
          <p:grpSpPr>
            <a:xfrm>
              <a:off x="5743962" y="2919100"/>
              <a:ext cx="623674" cy="284502"/>
              <a:chOff x="5743962" y="2919100"/>
              <a:chExt cx="623674" cy="284502"/>
            </a:xfrm>
          </p:grpSpPr>
          <p:sp>
            <p:nvSpPr>
              <p:cNvPr id="8932" name="Google Shape;8932;p8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33" name="Google Shape;8933;p8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934" name="Google Shape;8934;p80"/>
          <p:cNvGrpSpPr/>
          <p:nvPr/>
        </p:nvGrpSpPr>
        <p:grpSpPr>
          <a:xfrm>
            <a:off x="7568868" y="1854536"/>
            <a:ext cx="874976" cy="719600"/>
            <a:chOff x="7608988" y="2093194"/>
            <a:chExt cx="817276" cy="672147"/>
          </a:xfrm>
        </p:grpSpPr>
        <p:cxnSp>
          <p:nvCxnSpPr>
            <p:cNvPr id="8935" name="Google Shape;8935;p8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36" name="Google Shape;8936;p8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37" name="Google Shape;8937;p8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38" name="Google Shape;8938;p8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39" name="Google Shape;8939;p8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940" name="Google Shape;8940;p8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941" name="Google Shape;8941;p80"/>
            <p:cNvGrpSpPr/>
            <p:nvPr/>
          </p:nvGrpSpPr>
          <p:grpSpPr>
            <a:xfrm>
              <a:off x="7721175" y="2093194"/>
              <a:ext cx="599587" cy="623846"/>
              <a:chOff x="7721175" y="2093194"/>
              <a:chExt cx="599587" cy="623846"/>
            </a:xfrm>
          </p:grpSpPr>
          <p:grpSp>
            <p:nvGrpSpPr>
              <p:cNvPr id="8942" name="Google Shape;8942;p80"/>
              <p:cNvGrpSpPr/>
              <p:nvPr/>
            </p:nvGrpSpPr>
            <p:grpSpPr>
              <a:xfrm>
                <a:off x="7721175" y="2093194"/>
                <a:ext cx="291605" cy="623846"/>
                <a:chOff x="9405575" y="2061418"/>
                <a:chExt cx="291605" cy="623846"/>
              </a:xfrm>
            </p:grpSpPr>
            <p:sp>
              <p:nvSpPr>
                <p:cNvPr id="8943" name="Google Shape;8943;p8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80"/>
              <p:cNvGrpSpPr/>
              <p:nvPr/>
            </p:nvGrpSpPr>
            <p:grpSpPr>
              <a:xfrm flipH="1">
                <a:off x="8029157" y="2093194"/>
                <a:ext cx="291605" cy="623846"/>
                <a:chOff x="9405575" y="2061418"/>
                <a:chExt cx="291605" cy="623846"/>
              </a:xfrm>
            </p:grpSpPr>
            <p:sp>
              <p:nvSpPr>
                <p:cNvPr id="8951" name="Google Shape;8951;p8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58" name="Google Shape;8958;p80"/>
          <p:cNvGrpSpPr/>
          <p:nvPr/>
        </p:nvGrpSpPr>
        <p:grpSpPr>
          <a:xfrm>
            <a:off x="4013304" y="970938"/>
            <a:ext cx="712557" cy="785901"/>
            <a:chOff x="4206459" y="1191441"/>
            <a:chExt cx="712557" cy="785901"/>
          </a:xfrm>
        </p:grpSpPr>
        <p:sp>
          <p:nvSpPr>
            <p:cNvPr id="8959" name="Google Shape;8959;p8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3" name="Google Shape;8963;p80"/>
            <p:cNvGrpSpPr/>
            <p:nvPr/>
          </p:nvGrpSpPr>
          <p:grpSpPr>
            <a:xfrm>
              <a:off x="4644280" y="1290523"/>
              <a:ext cx="143716" cy="29463"/>
              <a:chOff x="4644280" y="1290523"/>
              <a:chExt cx="143716" cy="29463"/>
            </a:xfrm>
          </p:grpSpPr>
          <p:sp>
            <p:nvSpPr>
              <p:cNvPr id="8964" name="Google Shape;8964;p8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80"/>
            <p:cNvGrpSpPr/>
            <p:nvPr/>
          </p:nvGrpSpPr>
          <p:grpSpPr>
            <a:xfrm>
              <a:off x="4356567" y="1191441"/>
              <a:ext cx="143690" cy="29488"/>
              <a:chOff x="4356567" y="1191441"/>
              <a:chExt cx="143690" cy="29488"/>
            </a:xfrm>
          </p:grpSpPr>
          <p:sp>
            <p:nvSpPr>
              <p:cNvPr id="8969" name="Google Shape;8969;p8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80"/>
            <p:cNvGrpSpPr/>
            <p:nvPr/>
          </p:nvGrpSpPr>
          <p:grpSpPr>
            <a:xfrm>
              <a:off x="4339009" y="1863727"/>
              <a:ext cx="143703" cy="29476"/>
              <a:chOff x="4339009" y="1863727"/>
              <a:chExt cx="143703" cy="29476"/>
            </a:xfrm>
          </p:grpSpPr>
          <p:sp>
            <p:nvSpPr>
              <p:cNvPr id="8974" name="Google Shape;8974;p8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80"/>
            <p:cNvGrpSpPr/>
            <p:nvPr/>
          </p:nvGrpSpPr>
          <p:grpSpPr>
            <a:xfrm>
              <a:off x="4206459" y="1607315"/>
              <a:ext cx="29539" cy="142899"/>
              <a:chOff x="4206459" y="1607315"/>
              <a:chExt cx="29539" cy="142899"/>
            </a:xfrm>
          </p:grpSpPr>
          <p:sp>
            <p:nvSpPr>
              <p:cNvPr id="8979" name="Google Shape;8979;p8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3" name="Google Shape;8983;p8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7" name="Google Shape;8987;p80"/>
            <p:cNvGrpSpPr/>
            <p:nvPr/>
          </p:nvGrpSpPr>
          <p:grpSpPr>
            <a:xfrm>
              <a:off x="4889463" y="1423737"/>
              <a:ext cx="29552" cy="142899"/>
              <a:chOff x="4889463" y="1423737"/>
              <a:chExt cx="29552" cy="142899"/>
            </a:xfrm>
          </p:grpSpPr>
          <p:sp>
            <p:nvSpPr>
              <p:cNvPr id="8988" name="Google Shape;8988;p8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80"/>
            <p:cNvGrpSpPr/>
            <p:nvPr/>
          </p:nvGrpSpPr>
          <p:grpSpPr>
            <a:xfrm>
              <a:off x="4771663" y="1876896"/>
              <a:ext cx="108651" cy="100447"/>
              <a:chOff x="4771663" y="1876896"/>
              <a:chExt cx="108651" cy="100447"/>
            </a:xfrm>
          </p:grpSpPr>
          <p:sp>
            <p:nvSpPr>
              <p:cNvPr id="8993" name="Google Shape;8993;p8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7" name="Google Shape;8997;p80"/>
          <p:cNvGrpSpPr/>
          <p:nvPr/>
        </p:nvGrpSpPr>
        <p:grpSpPr>
          <a:xfrm>
            <a:off x="4008780" y="1854161"/>
            <a:ext cx="791287" cy="720350"/>
            <a:chOff x="267375" y="1071875"/>
            <a:chExt cx="470500" cy="428550"/>
          </a:xfrm>
        </p:grpSpPr>
        <p:sp>
          <p:nvSpPr>
            <p:cNvPr id="8998" name="Google Shape;8998;p8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80"/>
          <p:cNvGrpSpPr/>
          <p:nvPr/>
        </p:nvGrpSpPr>
        <p:grpSpPr>
          <a:xfrm>
            <a:off x="709275" y="3498791"/>
            <a:ext cx="1408444" cy="673166"/>
            <a:chOff x="712664" y="3693287"/>
            <a:chExt cx="1460738" cy="698160"/>
          </a:xfrm>
        </p:grpSpPr>
        <p:grpSp>
          <p:nvGrpSpPr>
            <p:cNvPr id="9007" name="Google Shape;9007;p80"/>
            <p:cNvGrpSpPr/>
            <p:nvPr/>
          </p:nvGrpSpPr>
          <p:grpSpPr>
            <a:xfrm>
              <a:off x="1380079" y="4133090"/>
              <a:ext cx="234048" cy="258099"/>
              <a:chOff x="1380079" y="4133090"/>
              <a:chExt cx="234048" cy="258099"/>
            </a:xfrm>
          </p:grpSpPr>
          <p:sp>
            <p:nvSpPr>
              <p:cNvPr id="9008" name="Google Shape;9008;p8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80"/>
            <p:cNvGrpSpPr/>
            <p:nvPr/>
          </p:nvGrpSpPr>
          <p:grpSpPr>
            <a:xfrm>
              <a:off x="884610" y="3864082"/>
              <a:ext cx="1118566" cy="527275"/>
              <a:chOff x="890961" y="3865463"/>
              <a:chExt cx="1115221" cy="525698"/>
            </a:xfrm>
          </p:grpSpPr>
          <p:sp>
            <p:nvSpPr>
              <p:cNvPr id="9012" name="Google Shape;9012;p8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80"/>
            <p:cNvGrpSpPr/>
            <p:nvPr/>
          </p:nvGrpSpPr>
          <p:grpSpPr>
            <a:xfrm>
              <a:off x="712664" y="3693287"/>
              <a:ext cx="1460738" cy="698160"/>
              <a:chOff x="712664" y="3693025"/>
              <a:chExt cx="1460738" cy="698160"/>
            </a:xfrm>
          </p:grpSpPr>
          <p:sp>
            <p:nvSpPr>
              <p:cNvPr id="9016" name="Google Shape;9016;p8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2" name="Google Shape;9022;p80"/>
          <p:cNvGrpSpPr/>
          <p:nvPr/>
        </p:nvGrpSpPr>
        <p:grpSpPr>
          <a:xfrm>
            <a:off x="3146990" y="970938"/>
            <a:ext cx="795485" cy="738831"/>
            <a:chOff x="3348603" y="1236445"/>
            <a:chExt cx="749256" cy="695894"/>
          </a:xfrm>
        </p:grpSpPr>
        <p:grpSp>
          <p:nvGrpSpPr>
            <p:cNvPr id="9023" name="Google Shape;9023;p80"/>
            <p:cNvGrpSpPr/>
            <p:nvPr/>
          </p:nvGrpSpPr>
          <p:grpSpPr>
            <a:xfrm>
              <a:off x="3583779" y="1236445"/>
              <a:ext cx="293795" cy="285811"/>
              <a:chOff x="3750225" y="1774000"/>
              <a:chExt cx="149575" cy="145525"/>
            </a:xfrm>
          </p:grpSpPr>
          <p:sp>
            <p:nvSpPr>
              <p:cNvPr id="9024" name="Google Shape;9024;p8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80"/>
            <p:cNvGrpSpPr/>
            <p:nvPr/>
          </p:nvGrpSpPr>
          <p:grpSpPr>
            <a:xfrm>
              <a:off x="3775534" y="1462599"/>
              <a:ext cx="322325" cy="285958"/>
              <a:chOff x="3847850" y="1889150"/>
              <a:chExt cx="164100" cy="145600"/>
            </a:xfrm>
          </p:grpSpPr>
          <p:sp>
            <p:nvSpPr>
              <p:cNvPr id="9027" name="Google Shape;9027;p8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80"/>
            <p:cNvGrpSpPr/>
            <p:nvPr/>
          </p:nvGrpSpPr>
          <p:grpSpPr>
            <a:xfrm>
              <a:off x="3545329" y="1646528"/>
              <a:ext cx="293746" cy="285811"/>
              <a:chOff x="3730650" y="1982800"/>
              <a:chExt cx="149550" cy="145525"/>
            </a:xfrm>
          </p:grpSpPr>
          <p:sp>
            <p:nvSpPr>
              <p:cNvPr id="9030" name="Google Shape;9030;p8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80"/>
            <p:cNvGrpSpPr/>
            <p:nvPr/>
          </p:nvGrpSpPr>
          <p:grpSpPr>
            <a:xfrm>
              <a:off x="3348603" y="1415046"/>
              <a:ext cx="294384" cy="284387"/>
              <a:chOff x="3630494" y="1864938"/>
              <a:chExt cx="149875" cy="144800"/>
            </a:xfrm>
          </p:grpSpPr>
          <p:sp>
            <p:nvSpPr>
              <p:cNvPr id="9033" name="Google Shape;9033;p8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5" name="Google Shape;9035;p80"/>
          <p:cNvGrpSpPr/>
          <p:nvPr/>
        </p:nvGrpSpPr>
        <p:grpSpPr>
          <a:xfrm>
            <a:off x="2268517" y="3493834"/>
            <a:ext cx="1324924" cy="678083"/>
            <a:chOff x="2413923" y="3711366"/>
            <a:chExt cx="1374117" cy="703260"/>
          </a:xfrm>
        </p:grpSpPr>
        <p:grpSp>
          <p:nvGrpSpPr>
            <p:cNvPr id="9036" name="Google Shape;9036;p80"/>
            <p:cNvGrpSpPr/>
            <p:nvPr/>
          </p:nvGrpSpPr>
          <p:grpSpPr>
            <a:xfrm>
              <a:off x="2413923" y="3711366"/>
              <a:ext cx="1374117" cy="703260"/>
              <a:chOff x="2413923" y="3711366"/>
              <a:chExt cx="1374117" cy="703260"/>
            </a:xfrm>
          </p:grpSpPr>
          <p:sp>
            <p:nvSpPr>
              <p:cNvPr id="9037" name="Google Shape;9037;p8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8" name="Google Shape;9038;p80"/>
              <p:cNvGrpSpPr/>
              <p:nvPr/>
            </p:nvGrpSpPr>
            <p:grpSpPr>
              <a:xfrm>
                <a:off x="2600284" y="3808654"/>
                <a:ext cx="234506" cy="138009"/>
                <a:chOff x="2600284" y="3808654"/>
                <a:chExt cx="234506" cy="138009"/>
              </a:xfrm>
            </p:grpSpPr>
            <p:sp>
              <p:nvSpPr>
                <p:cNvPr id="9039" name="Google Shape;9039;p8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0" name="Google Shape;9040;p8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41" name="Google Shape;9041;p80"/>
              <p:cNvGrpSpPr/>
              <p:nvPr/>
            </p:nvGrpSpPr>
            <p:grpSpPr>
              <a:xfrm>
                <a:off x="3359659" y="3805664"/>
                <a:ext cx="232294" cy="141000"/>
                <a:chOff x="3359659" y="3805664"/>
                <a:chExt cx="232294" cy="141000"/>
              </a:xfrm>
            </p:grpSpPr>
            <p:sp>
              <p:nvSpPr>
                <p:cNvPr id="9042" name="Google Shape;9042;p8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3" name="Google Shape;9043;p8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44" name="Google Shape;9044;p80"/>
              <p:cNvGrpSpPr/>
              <p:nvPr/>
            </p:nvGrpSpPr>
            <p:grpSpPr>
              <a:xfrm>
                <a:off x="3067316" y="3711366"/>
                <a:ext cx="66900" cy="166809"/>
                <a:chOff x="3067316" y="3711366"/>
                <a:chExt cx="66900" cy="166809"/>
              </a:xfrm>
            </p:grpSpPr>
            <p:sp>
              <p:nvSpPr>
                <p:cNvPr id="9045" name="Google Shape;9045;p8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6" name="Google Shape;9046;p8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47" name="Google Shape;9047;p80"/>
              <p:cNvGrpSpPr/>
              <p:nvPr/>
            </p:nvGrpSpPr>
            <p:grpSpPr>
              <a:xfrm>
                <a:off x="2413923" y="4058666"/>
                <a:ext cx="224119" cy="66900"/>
                <a:chOff x="2413923" y="4058666"/>
                <a:chExt cx="224119" cy="66900"/>
              </a:xfrm>
            </p:grpSpPr>
            <p:sp>
              <p:nvSpPr>
                <p:cNvPr id="9048" name="Google Shape;9048;p8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9" name="Google Shape;9049;p8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50" name="Google Shape;9050;p80"/>
              <p:cNvGrpSpPr/>
              <p:nvPr/>
            </p:nvGrpSpPr>
            <p:grpSpPr>
              <a:xfrm>
                <a:off x="3564643" y="4058666"/>
                <a:ext cx="223397" cy="66900"/>
                <a:chOff x="3564643" y="4058666"/>
                <a:chExt cx="223397" cy="66900"/>
              </a:xfrm>
            </p:grpSpPr>
            <p:sp>
              <p:nvSpPr>
                <p:cNvPr id="9051" name="Google Shape;9051;p8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52" name="Google Shape;9052;p8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53" name="Google Shape;9053;p80"/>
            <p:cNvGrpSpPr/>
            <p:nvPr/>
          </p:nvGrpSpPr>
          <p:grpSpPr>
            <a:xfrm>
              <a:off x="2633353" y="3965763"/>
              <a:ext cx="933975" cy="445687"/>
              <a:chOff x="2633353" y="3965763"/>
              <a:chExt cx="933975" cy="445687"/>
            </a:xfrm>
          </p:grpSpPr>
          <p:sp>
            <p:nvSpPr>
              <p:cNvPr id="9054" name="Google Shape;9054;p8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6" name="Google Shape;9056;p80"/>
          <p:cNvGrpSpPr/>
          <p:nvPr/>
        </p:nvGrpSpPr>
        <p:grpSpPr>
          <a:xfrm>
            <a:off x="6392789" y="1044382"/>
            <a:ext cx="1131087" cy="587383"/>
            <a:chOff x="238125" y="999450"/>
            <a:chExt cx="7140700" cy="3708225"/>
          </a:xfrm>
        </p:grpSpPr>
        <p:sp>
          <p:nvSpPr>
            <p:cNvPr id="9057" name="Google Shape;9057;p8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80"/>
          <p:cNvGrpSpPr/>
          <p:nvPr/>
        </p:nvGrpSpPr>
        <p:grpSpPr>
          <a:xfrm>
            <a:off x="3744240" y="3493876"/>
            <a:ext cx="1375854" cy="678131"/>
            <a:chOff x="3913765" y="3641905"/>
            <a:chExt cx="1522805" cy="750560"/>
          </a:xfrm>
        </p:grpSpPr>
        <p:grpSp>
          <p:nvGrpSpPr>
            <p:cNvPr id="9067" name="Google Shape;9067;p80"/>
            <p:cNvGrpSpPr/>
            <p:nvPr/>
          </p:nvGrpSpPr>
          <p:grpSpPr>
            <a:xfrm>
              <a:off x="3913765" y="3997002"/>
              <a:ext cx="1522805" cy="395463"/>
              <a:chOff x="3913765" y="3997002"/>
              <a:chExt cx="1522805" cy="395463"/>
            </a:xfrm>
          </p:grpSpPr>
          <p:grpSp>
            <p:nvGrpSpPr>
              <p:cNvPr id="9068" name="Google Shape;9068;p80"/>
              <p:cNvGrpSpPr/>
              <p:nvPr/>
            </p:nvGrpSpPr>
            <p:grpSpPr>
              <a:xfrm>
                <a:off x="3913765" y="4138659"/>
                <a:ext cx="507602" cy="253806"/>
                <a:chOff x="3913765" y="4138659"/>
                <a:chExt cx="507602" cy="253806"/>
              </a:xfrm>
            </p:grpSpPr>
            <p:sp>
              <p:nvSpPr>
                <p:cNvPr id="9069" name="Google Shape;9069;p8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71" name="Google Shape;9071;p80"/>
              <p:cNvGrpSpPr/>
              <p:nvPr/>
            </p:nvGrpSpPr>
            <p:grpSpPr>
              <a:xfrm>
                <a:off x="4421361" y="3997002"/>
                <a:ext cx="507618" cy="395463"/>
                <a:chOff x="4421361" y="3997002"/>
                <a:chExt cx="507618" cy="395463"/>
              </a:xfrm>
            </p:grpSpPr>
            <p:sp>
              <p:nvSpPr>
                <p:cNvPr id="9072" name="Google Shape;9072;p8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80"/>
              <p:cNvGrpSpPr/>
              <p:nvPr/>
            </p:nvGrpSpPr>
            <p:grpSpPr>
              <a:xfrm>
                <a:off x="4928973" y="4189418"/>
                <a:ext cx="507596" cy="203047"/>
                <a:chOff x="4928973" y="4189418"/>
                <a:chExt cx="507596" cy="203047"/>
              </a:xfrm>
            </p:grpSpPr>
            <p:sp>
              <p:nvSpPr>
                <p:cNvPr id="9075" name="Google Shape;9075;p8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7" name="Google Shape;9077;p80"/>
            <p:cNvGrpSpPr/>
            <p:nvPr/>
          </p:nvGrpSpPr>
          <p:grpSpPr>
            <a:xfrm>
              <a:off x="4482186" y="3641905"/>
              <a:ext cx="397605" cy="349784"/>
              <a:chOff x="2906375" y="1159725"/>
              <a:chExt cx="1860575" cy="1636800"/>
            </a:xfrm>
          </p:grpSpPr>
          <p:sp>
            <p:nvSpPr>
              <p:cNvPr id="9078" name="Google Shape;9078;p8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2" name="Google Shape;9082;p80"/>
          <p:cNvGrpSpPr/>
          <p:nvPr/>
        </p:nvGrpSpPr>
        <p:grpSpPr>
          <a:xfrm>
            <a:off x="6528949" y="1853803"/>
            <a:ext cx="940737" cy="721067"/>
            <a:chOff x="6599718" y="2068734"/>
            <a:chExt cx="940737" cy="721067"/>
          </a:xfrm>
        </p:grpSpPr>
        <p:sp>
          <p:nvSpPr>
            <p:cNvPr id="9083" name="Google Shape;9083;p8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9" name="Google Shape;9089;p80"/>
            <p:cNvGrpSpPr/>
            <p:nvPr/>
          </p:nvGrpSpPr>
          <p:grpSpPr>
            <a:xfrm>
              <a:off x="6836957" y="2068734"/>
              <a:ext cx="461892" cy="721067"/>
              <a:chOff x="6836957" y="2068734"/>
              <a:chExt cx="461892" cy="721067"/>
            </a:xfrm>
          </p:grpSpPr>
          <p:sp>
            <p:nvSpPr>
              <p:cNvPr id="9090" name="Google Shape;9090;p8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6" name="Google Shape;9096;p80"/>
              <p:cNvGrpSpPr/>
              <p:nvPr/>
            </p:nvGrpSpPr>
            <p:grpSpPr>
              <a:xfrm>
                <a:off x="6836957" y="2068734"/>
                <a:ext cx="461892" cy="721067"/>
                <a:chOff x="6836957" y="2068734"/>
                <a:chExt cx="461892" cy="721067"/>
              </a:xfrm>
            </p:grpSpPr>
            <p:sp>
              <p:nvSpPr>
                <p:cNvPr id="9097" name="Google Shape;9097;p8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04" name="Google Shape;9104;p80"/>
          <p:cNvGrpSpPr/>
          <p:nvPr/>
        </p:nvGrpSpPr>
        <p:grpSpPr>
          <a:xfrm>
            <a:off x="2412267" y="1858149"/>
            <a:ext cx="712577" cy="712374"/>
            <a:chOff x="2559249" y="2069323"/>
            <a:chExt cx="685566" cy="685634"/>
          </a:xfrm>
        </p:grpSpPr>
        <p:sp>
          <p:nvSpPr>
            <p:cNvPr id="9105" name="Google Shape;9105;p8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80"/>
          <p:cNvGrpSpPr/>
          <p:nvPr/>
        </p:nvGrpSpPr>
        <p:grpSpPr>
          <a:xfrm>
            <a:off x="7594705" y="970938"/>
            <a:ext cx="845645" cy="711911"/>
            <a:chOff x="951975" y="315800"/>
            <a:chExt cx="5860325" cy="4933550"/>
          </a:xfrm>
        </p:grpSpPr>
        <p:sp>
          <p:nvSpPr>
            <p:cNvPr id="9119" name="Google Shape;9119;p8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80"/>
          <p:cNvGrpSpPr/>
          <p:nvPr/>
        </p:nvGrpSpPr>
        <p:grpSpPr>
          <a:xfrm>
            <a:off x="3691834" y="2707047"/>
            <a:ext cx="1617932" cy="621724"/>
            <a:chOff x="3862800" y="3038525"/>
            <a:chExt cx="1329006" cy="510698"/>
          </a:xfrm>
        </p:grpSpPr>
        <p:sp>
          <p:nvSpPr>
            <p:cNvPr id="9128" name="Google Shape;9128;p8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0" name="Google Shape;9130;p80"/>
            <p:cNvGrpSpPr/>
            <p:nvPr/>
          </p:nvGrpSpPr>
          <p:grpSpPr>
            <a:xfrm>
              <a:off x="3967075" y="3040337"/>
              <a:ext cx="1019927" cy="402126"/>
              <a:chOff x="3967075" y="3040337"/>
              <a:chExt cx="1019927" cy="402126"/>
            </a:xfrm>
          </p:grpSpPr>
          <p:sp>
            <p:nvSpPr>
              <p:cNvPr id="9131" name="Google Shape;9131;p8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80"/>
            <p:cNvGrpSpPr/>
            <p:nvPr/>
          </p:nvGrpSpPr>
          <p:grpSpPr>
            <a:xfrm>
              <a:off x="4186700" y="3040337"/>
              <a:ext cx="390475" cy="183289"/>
              <a:chOff x="4186700" y="3040337"/>
              <a:chExt cx="390475" cy="183289"/>
            </a:xfrm>
          </p:grpSpPr>
          <p:sp>
            <p:nvSpPr>
              <p:cNvPr id="9134" name="Google Shape;9134;p8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80"/>
            <p:cNvGrpSpPr/>
            <p:nvPr/>
          </p:nvGrpSpPr>
          <p:grpSpPr>
            <a:xfrm>
              <a:off x="4073727" y="3040337"/>
              <a:ext cx="697794" cy="296263"/>
              <a:chOff x="4073727" y="3040337"/>
              <a:chExt cx="697794" cy="296263"/>
            </a:xfrm>
          </p:grpSpPr>
          <p:sp>
            <p:nvSpPr>
              <p:cNvPr id="9137" name="Google Shape;9137;p8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80"/>
            <p:cNvGrpSpPr/>
            <p:nvPr/>
          </p:nvGrpSpPr>
          <p:grpSpPr>
            <a:xfrm>
              <a:off x="3862800" y="3038525"/>
              <a:ext cx="1329006" cy="510698"/>
              <a:chOff x="3862800" y="3038525"/>
              <a:chExt cx="1329006" cy="510698"/>
            </a:xfrm>
          </p:grpSpPr>
          <p:sp>
            <p:nvSpPr>
              <p:cNvPr id="9140" name="Google Shape;9140;p8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2" name="Google Shape;9142;p80"/>
          <p:cNvGrpSpPr/>
          <p:nvPr/>
        </p:nvGrpSpPr>
        <p:grpSpPr>
          <a:xfrm>
            <a:off x="700156" y="970938"/>
            <a:ext cx="883205" cy="775176"/>
            <a:chOff x="649648" y="271400"/>
            <a:chExt cx="6215377" cy="5455143"/>
          </a:xfrm>
        </p:grpSpPr>
        <p:sp>
          <p:nvSpPr>
            <p:cNvPr id="9143" name="Google Shape;9143;p8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80"/>
          <p:cNvGrpSpPr/>
          <p:nvPr/>
        </p:nvGrpSpPr>
        <p:grpSpPr>
          <a:xfrm>
            <a:off x="2308457" y="970938"/>
            <a:ext cx="767704" cy="815489"/>
            <a:chOff x="2499700" y="1135950"/>
            <a:chExt cx="732402" cy="777990"/>
          </a:xfrm>
        </p:grpSpPr>
        <p:grpSp>
          <p:nvGrpSpPr>
            <p:cNvPr id="9156" name="Google Shape;9156;p80"/>
            <p:cNvGrpSpPr/>
            <p:nvPr/>
          </p:nvGrpSpPr>
          <p:grpSpPr>
            <a:xfrm>
              <a:off x="2499700" y="1135950"/>
              <a:ext cx="732402" cy="694705"/>
              <a:chOff x="2499700" y="1135950"/>
              <a:chExt cx="732402" cy="694705"/>
            </a:xfrm>
          </p:grpSpPr>
          <p:sp>
            <p:nvSpPr>
              <p:cNvPr id="9157" name="Google Shape;9157;p8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80"/>
            <p:cNvGrpSpPr/>
            <p:nvPr/>
          </p:nvGrpSpPr>
          <p:grpSpPr>
            <a:xfrm>
              <a:off x="2517909" y="1188726"/>
              <a:ext cx="702702" cy="725214"/>
              <a:chOff x="2517909" y="1188726"/>
              <a:chExt cx="702702" cy="725214"/>
            </a:xfrm>
          </p:grpSpPr>
          <p:sp>
            <p:nvSpPr>
              <p:cNvPr id="9185" name="Google Shape;9185;p8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0" name="Google Shape;9190;p80"/>
          <p:cNvGrpSpPr/>
          <p:nvPr/>
        </p:nvGrpSpPr>
        <p:grpSpPr>
          <a:xfrm>
            <a:off x="1654189" y="970938"/>
            <a:ext cx="583439" cy="870229"/>
            <a:chOff x="1716825" y="1121550"/>
            <a:chExt cx="622800" cy="928938"/>
          </a:xfrm>
        </p:grpSpPr>
        <p:grpSp>
          <p:nvGrpSpPr>
            <p:cNvPr id="9191" name="Google Shape;9191;p80"/>
            <p:cNvGrpSpPr/>
            <p:nvPr/>
          </p:nvGrpSpPr>
          <p:grpSpPr>
            <a:xfrm>
              <a:off x="1716825" y="1121550"/>
              <a:ext cx="622800" cy="928938"/>
              <a:chOff x="1716825" y="1121550"/>
              <a:chExt cx="622800" cy="928938"/>
            </a:xfrm>
          </p:grpSpPr>
          <p:cxnSp>
            <p:nvCxnSpPr>
              <p:cNvPr id="9192" name="Google Shape;9192;p8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93" name="Google Shape;9193;p8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80"/>
            <p:cNvGrpSpPr/>
            <p:nvPr/>
          </p:nvGrpSpPr>
          <p:grpSpPr>
            <a:xfrm>
              <a:off x="1768050" y="1172775"/>
              <a:ext cx="520200" cy="832000"/>
              <a:chOff x="1768050" y="1172775"/>
              <a:chExt cx="520200" cy="832000"/>
            </a:xfrm>
          </p:grpSpPr>
          <p:cxnSp>
            <p:nvCxnSpPr>
              <p:cNvPr id="9195" name="Google Shape;9195;p8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96" name="Google Shape;9196;p8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80"/>
            <p:cNvGrpSpPr/>
            <p:nvPr/>
          </p:nvGrpSpPr>
          <p:grpSpPr>
            <a:xfrm>
              <a:off x="1820100" y="1225475"/>
              <a:ext cx="416400" cy="729575"/>
              <a:chOff x="1820100" y="1225475"/>
              <a:chExt cx="416400" cy="729575"/>
            </a:xfrm>
          </p:grpSpPr>
          <p:cxnSp>
            <p:nvCxnSpPr>
              <p:cNvPr id="9198" name="Google Shape;9198;p8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99" name="Google Shape;9199;p8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80"/>
            <p:cNvGrpSpPr/>
            <p:nvPr/>
          </p:nvGrpSpPr>
          <p:grpSpPr>
            <a:xfrm>
              <a:off x="1874250" y="1278825"/>
              <a:ext cx="308100" cy="605275"/>
              <a:chOff x="1874250" y="1278825"/>
              <a:chExt cx="308100" cy="605275"/>
            </a:xfrm>
          </p:grpSpPr>
          <p:cxnSp>
            <p:nvCxnSpPr>
              <p:cNvPr id="9201" name="Google Shape;9201;p8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202" name="Google Shape;9202;p8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3" name="Google Shape;9203;p8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80"/>
          <p:cNvGrpSpPr/>
          <p:nvPr/>
        </p:nvGrpSpPr>
        <p:grpSpPr>
          <a:xfrm>
            <a:off x="1574012" y="1857260"/>
            <a:ext cx="739072" cy="714152"/>
            <a:chOff x="4334725" y="1355875"/>
            <a:chExt cx="3106650" cy="3001900"/>
          </a:xfrm>
        </p:grpSpPr>
        <p:grpSp>
          <p:nvGrpSpPr>
            <p:cNvPr id="9205" name="Google Shape;9205;p80"/>
            <p:cNvGrpSpPr/>
            <p:nvPr/>
          </p:nvGrpSpPr>
          <p:grpSpPr>
            <a:xfrm>
              <a:off x="4516050" y="1724875"/>
              <a:ext cx="2693725" cy="2632900"/>
              <a:chOff x="4516050" y="1724875"/>
              <a:chExt cx="2693725" cy="2632900"/>
            </a:xfrm>
          </p:grpSpPr>
          <p:sp>
            <p:nvSpPr>
              <p:cNvPr id="9206" name="Google Shape;9206;p8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80"/>
            <p:cNvGrpSpPr/>
            <p:nvPr/>
          </p:nvGrpSpPr>
          <p:grpSpPr>
            <a:xfrm>
              <a:off x="4334725" y="1355875"/>
              <a:ext cx="3106650" cy="2709650"/>
              <a:chOff x="4334725" y="1355875"/>
              <a:chExt cx="3106650" cy="2709650"/>
            </a:xfrm>
          </p:grpSpPr>
          <p:sp>
            <p:nvSpPr>
              <p:cNvPr id="9210" name="Google Shape;9210;p8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3" name="Google Shape;9213;p80"/>
          <p:cNvGrpSpPr/>
          <p:nvPr/>
        </p:nvGrpSpPr>
        <p:grpSpPr>
          <a:xfrm>
            <a:off x="7690961" y="3488031"/>
            <a:ext cx="312074" cy="684173"/>
            <a:chOff x="7645573" y="3754300"/>
            <a:chExt cx="293855" cy="644170"/>
          </a:xfrm>
        </p:grpSpPr>
        <p:sp>
          <p:nvSpPr>
            <p:cNvPr id="9214" name="Google Shape;9214;p8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80"/>
          <p:cNvGrpSpPr/>
          <p:nvPr/>
        </p:nvGrpSpPr>
        <p:grpSpPr>
          <a:xfrm>
            <a:off x="5612949" y="970938"/>
            <a:ext cx="709011" cy="739359"/>
            <a:chOff x="5830645" y="1256617"/>
            <a:chExt cx="530340" cy="553040"/>
          </a:xfrm>
        </p:grpSpPr>
        <p:grpSp>
          <p:nvGrpSpPr>
            <p:cNvPr id="9217" name="Google Shape;9217;p80"/>
            <p:cNvGrpSpPr/>
            <p:nvPr/>
          </p:nvGrpSpPr>
          <p:grpSpPr>
            <a:xfrm>
              <a:off x="5830645" y="1256617"/>
              <a:ext cx="259743" cy="269909"/>
              <a:chOff x="5830645" y="1256617"/>
              <a:chExt cx="259743" cy="269909"/>
            </a:xfrm>
          </p:grpSpPr>
          <p:sp>
            <p:nvSpPr>
              <p:cNvPr id="9218" name="Google Shape;9218;p8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80"/>
            <p:cNvGrpSpPr/>
            <p:nvPr/>
          </p:nvGrpSpPr>
          <p:grpSpPr>
            <a:xfrm>
              <a:off x="6101293" y="1256617"/>
              <a:ext cx="259692" cy="269909"/>
              <a:chOff x="6101293" y="1256617"/>
              <a:chExt cx="259692" cy="269909"/>
            </a:xfrm>
          </p:grpSpPr>
          <p:sp>
            <p:nvSpPr>
              <p:cNvPr id="9221" name="Google Shape;9221;p8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80"/>
            <p:cNvGrpSpPr/>
            <p:nvPr/>
          </p:nvGrpSpPr>
          <p:grpSpPr>
            <a:xfrm>
              <a:off x="5830645" y="1539749"/>
              <a:ext cx="259692" cy="269909"/>
              <a:chOff x="5830645" y="1539749"/>
              <a:chExt cx="259692" cy="269909"/>
            </a:xfrm>
          </p:grpSpPr>
          <p:sp>
            <p:nvSpPr>
              <p:cNvPr id="9224" name="Google Shape;9224;p8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80"/>
            <p:cNvGrpSpPr/>
            <p:nvPr/>
          </p:nvGrpSpPr>
          <p:grpSpPr>
            <a:xfrm>
              <a:off x="6101293" y="1539749"/>
              <a:ext cx="259692" cy="269909"/>
              <a:chOff x="6101293" y="1539749"/>
              <a:chExt cx="259692" cy="269909"/>
            </a:xfrm>
          </p:grpSpPr>
          <p:sp>
            <p:nvSpPr>
              <p:cNvPr id="9227" name="Google Shape;9227;p8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9" name="Google Shape;9229;p8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80"/>
          <p:cNvGrpSpPr/>
          <p:nvPr/>
        </p:nvGrpSpPr>
        <p:grpSpPr>
          <a:xfrm>
            <a:off x="714444" y="2707054"/>
            <a:ext cx="1452955" cy="621360"/>
            <a:chOff x="732422" y="2990152"/>
            <a:chExt cx="1337773" cy="572102"/>
          </a:xfrm>
        </p:grpSpPr>
        <p:sp>
          <p:nvSpPr>
            <p:cNvPr id="9231" name="Google Shape;9231;p8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0" name="Shape 9240"/>
        <p:cNvGrpSpPr/>
        <p:nvPr/>
      </p:nvGrpSpPr>
      <p:grpSpPr>
        <a:xfrm>
          <a:off x="0" y="0"/>
          <a:ext cx="0" cy="0"/>
          <a:chOff x="0" y="0"/>
          <a:chExt cx="0" cy="0"/>
        </a:xfrm>
      </p:grpSpPr>
      <p:grpSp>
        <p:nvGrpSpPr>
          <p:cNvPr id="9241" name="Google Shape;9241;p81"/>
          <p:cNvGrpSpPr/>
          <p:nvPr/>
        </p:nvGrpSpPr>
        <p:grpSpPr>
          <a:xfrm>
            <a:off x="708579" y="965872"/>
            <a:ext cx="1636117" cy="1526144"/>
            <a:chOff x="729238" y="1179665"/>
            <a:chExt cx="1636117" cy="1526144"/>
          </a:xfrm>
        </p:grpSpPr>
        <p:grpSp>
          <p:nvGrpSpPr>
            <p:cNvPr id="9242" name="Google Shape;9242;p81"/>
            <p:cNvGrpSpPr/>
            <p:nvPr/>
          </p:nvGrpSpPr>
          <p:grpSpPr>
            <a:xfrm>
              <a:off x="729238" y="1179665"/>
              <a:ext cx="80700" cy="1526144"/>
              <a:chOff x="729238" y="1179665"/>
              <a:chExt cx="80700" cy="1526144"/>
            </a:xfrm>
          </p:grpSpPr>
          <p:sp>
            <p:nvSpPr>
              <p:cNvPr id="9243" name="Google Shape;9243;p8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81"/>
            <p:cNvGrpSpPr/>
            <p:nvPr/>
          </p:nvGrpSpPr>
          <p:grpSpPr>
            <a:xfrm>
              <a:off x="903098" y="1179665"/>
              <a:ext cx="80700" cy="1526144"/>
              <a:chOff x="903098" y="1179665"/>
              <a:chExt cx="80700" cy="1526144"/>
            </a:xfrm>
          </p:grpSpPr>
          <p:sp>
            <p:nvSpPr>
              <p:cNvPr id="9254" name="Google Shape;9254;p8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81"/>
            <p:cNvGrpSpPr/>
            <p:nvPr/>
          </p:nvGrpSpPr>
          <p:grpSpPr>
            <a:xfrm>
              <a:off x="1076958" y="1179665"/>
              <a:ext cx="80700" cy="1526144"/>
              <a:chOff x="1076958" y="1179665"/>
              <a:chExt cx="80700" cy="1526144"/>
            </a:xfrm>
          </p:grpSpPr>
          <p:sp>
            <p:nvSpPr>
              <p:cNvPr id="9265" name="Google Shape;9265;p8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81"/>
            <p:cNvGrpSpPr/>
            <p:nvPr/>
          </p:nvGrpSpPr>
          <p:grpSpPr>
            <a:xfrm>
              <a:off x="1247707" y="1179665"/>
              <a:ext cx="80700" cy="1526144"/>
              <a:chOff x="1247707" y="1179665"/>
              <a:chExt cx="80700" cy="1526144"/>
            </a:xfrm>
          </p:grpSpPr>
          <p:sp>
            <p:nvSpPr>
              <p:cNvPr id="9276" name="Google Shape;9276;p8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81"/>
            <p:cNvGrpSpPr/>
            <p:nvPr/>
          </p:nvGrpSpPr>
          <p:grpSpPr>
            <a:xfrm>
              <a:off x="1421567" y="1179665"/>
              <a:ext cx="80700" cy="1526144"/>
              <a:chOff x="1421567" y="1179665"/>
              <a:chExt cx="80700" cy="1526144"/>
            </a:xfrm>
          </p:grpSpPr>
          <p:sp>
            <p:nvSpPr>
              <p:cNvPr id="9287" name="Google Shape;9287;p8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81"/>
            <p:cNvGrpSpPr/>
            <p:nvPr/>
          </p:nvGrpSpPr>
          <p:grpSpPr>
            <a:xfrm>
              <a:off x="1592327" y="1179665"/>
              <a:ext cx="80700" cy="1526144"/>
              <a:chOff x="1592327" y="1179665"/>
              <a:chExt cx="80700" cy="1526144"/>
            </a:xfrm>
          </p:grpSpPr>
          <p:sp>
            <p:nvSpPr>
              <p:cNvPr id="9298" name="Google Shape;9298;p8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81"/>
            <p:cNvGrpSpPr/>
            <p:nvPr/>
          </p:nvGrpSpPr>
          <p:grpSpPr>
            <a:xfrm>
              <a:off x="1766187" y="1179665"/>
              <a:ext cx="80700" cy="1526144"/>
              <a:chOff x="1766187" y="1179665"/>
              <a:chExt cx="80700" cy="1526144"/>
            </a:xfrm>
          </p:grpSpPr>
          <p:sp>
            <p:nvSpPr>
              <p:cNvPr id="9309" name="Google Shape;9309;p8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81"/>
            <p:cNvGrpSpPr/>
            <p:nvPr/>
          </p:nvGrpSpPr>
          <p:grpSpPr>
            <a:xfrm>
              <a:off x="1936935" y="1179665"/>
              <a:ext cx="80700" cy="1526144"/>
              <a:chOff x="1936935" y="1179665"/>
              <a:chExt cx="80700" cy="1526144"/>
            </a:xfrm>
          </p:grpSpPr>
          <p:sp>
            <p:nvSpPr>
              <p:cNvPr id="9320" name="Google Shape;9320;p8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81"/>
            <p:cNvGrpSpPr/>
            <p:nvPr/>
          </p:nvGrpSpPr>
          <p:grpSpPr>
            <a:xfrm>
              <a:off x="2110795" y="1179665"/>
              <a:ext cx="80700" cy="1526144"/>
              <a:chOff x="2110795" y="1179665"/>
              <a:chExt cx="80700" cy="1526144"/>
            </a:xfrm>
          </p:grpSpPr>
          <p:sp>
            <p:nvSpPr>
              <p:cNvPr id="9331" name="Google Shape;9331;p8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81"/>
            <p:cNvGrpSpPr/>
            <p:nvPr/>
          </p:nvGrpSpPr>
          <p:grpSpPr>
            <a:xfrm>
              <a:off x="2284655" y="1179665"/>
              <a:ext cx="80700" cy="1526144"/>
              <a:chOff x="2284655" y="1179665"/>
              <a:chExt cx="80700" cy="1526144"/>
            </a:xfrm>
          </p:grpSpPr>
          <p:sp>
            <p:nvSpPr>
              <p:cNvPr id="9342" name="Google Shape;9342;p8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2" name="Google Shape;9352;p81"/>
          <p:cNvGrpSpPr/>
          <p:nvPr/>
        </p:nvGrpSpPr>
        <p:grpSpPr>
          <a:xfrm>
            <a:off x="2603245" y="985011"/>
            <a:ext cx="1364248" cy="1102133"/>
            <a:chOff x="2623904" y="1198803"/>
            <a:chExt cx="1364248" cy="1102133"/>
          </a:xfrm>
        </p:grpSpPr>
        <p:grpSp>
          <p:nvGrpSpPr>
            <p:cNvPr id="9353" name="Google Shape;9353;p81"/>
            <p:cNvGrpSpPr/>
            <p:nvPr/>
          </p:nvGrpSpPr>
          <p:grpSpPr>
            <a:xfrm>
              <a:off x="2623907" y="1198803"/>
              <a:ext cx="1364245" cy="273000"/>
              <a:chOff x="2623907" y="1198803"/>
              <a:chExt cx="1364245" cy="273000"/>
            </a:xfrm>
          </p:grpSpPr>
          <p:sp>
            <p:nvSpPr>
              <p:cNvPr id="9354" name="Google Shape;9354;p8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81"/>
            <p:cNvGrpSpPr/>
            <p:nvPr/>
          </p:nvGrpSpPr>
          <p:grpSpPr>
            <a:xfrm>
              <a:off x="2623904" y="1476964"/>
              <a:ext cx="1364245" cy="273000"/>
              <a:chOff x="2623904" y="1476964"/>
              <a:chExt cx="1364245" cy="273000"/>
            </a:xfrm>
          </p:grpSpPr>
          <p:sp>
            <p:nvSpPr>
              <p:cNvPr id="9360" name="Google Shape;9360;p8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81"/>
            <p:cNvGrpSpPr/>
            <p:nvPr/>
          </p:nvGrpSpPr>
          <p:grpSpPr>
            <a:xfrm>
              <a:off x="2623907" y="1749775"/>
              <a:ext cx="1364245" cy="273000"/>
              <a:chOff x="2623907" y="1749775"/>
              <a:chExt cx="1364245" cy="273000"/>
            </a:xfrm>
          </p:grpSpPr>
          <p:sp>
            <p:nvSpPr>
              <p:cNvPr id="9366" name="Google Shape;9366;p8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1" name="Google Shape;9371;p81"/>
            <p:cNvGrpSpPr/>
            <p:nvPr/>
          </p:nvGrpSpPr>
          <p:grpSpPr>
            <a:xfrm>
              <a:off x="2623904" y="2027936"/>
              <a:ext cx="1364245" cy="273000"/>
              <a:chOff x="2623904" y="2027936"/>
              <a:chExt cx="1364245" cy="273000"/>
            </a:xfrm>
          </p:grpSpPr>
          <p:sp>
            <p:nvSpPr>
              <p:cNvPr id="9372" name="Google Shape;9372;p8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7" name="Google Shape;9377;p81"/>
          <p:cNvGrpSpPr/>
          <p:nvPr/>
        </p:nvGrpSpPr>
        <p:grpSpPr>
          <a:xfrm>
            <a:off x="2592706" y="2444193"/>
            <a:ext cx="1387541" cy="159124"/>
            <a:chOff x="3200660" y="2180272"/>
            <a:chExt cx="2563824" cy="378237"/>
          </a:xfrm>
        </p:grpSpPr>
        <p:sp>
          <p:nvSpPr>
            <p:cNvPr id="9378" name="Google Shape;9378;p8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81"/>
          <p:cNvGrpSpPr/>
          <p:nvPr/>
        </p:nvGrpSpPr>
        <p:grpSpPr>
          <a:xfrm>
            <a:off x="2589231" y="2722018"/>
            <a:ext cx="1390502" cy="159625"/>
            <a:chOff x="3530150" y="2790075"/>
            <a:chExt cx="1962600" cy="225300"/>
          </a:xfrm>
        </p:grpSpPr>
        <p:sp>
          <p:nvSpPr>
            <p:cNvPr id="9397" name="Google Shape;9397;p8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81"/>
          <p:cNvGrpSpPr/>
          <p:nvPr/>
        </p:nvGrpSpPr>
        <p:grpSpPr>
          <a:xfrm>
            <a:off x="2589884" y="3000344"/>
            <a:ext cx="1411629" cy="153761"/>
            <a:chOff x="3558802" y="4011427"/>
            <a:chExt cx="1866000" cy="111300"/>
          </a:xfrm>
        </p:grpSpPr>
        <p:sp>
          <p:nvSpPr>
            <p:cNvPr id="9400" name="Google Shape;9400;p8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81"/>
          <p:cNvGrpSpPr/>
          <p:nvPr/>
        </p:nvGrpSpPr>
        <p:grpSpPr>
          <a:xfrm>
            <a:off x="2589576" y="2205744"/>
            <a:ext cx="1383503" cy="119749"/>
            <a:chOff x="3465975" y="2270276"/>
            <a:chExt cx="1986364" cy="171929"/>
          </a:xfrm>
        </p:grpSpPr>
        <p:sp>
          <p:nvSpPr>
            <p:cNvPr id="9403" name="Google Shape;9403;p8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81"/>
          <p:cNvGrpSpPr/>
          <p:nvPr/>
        </p:nvGrpSpPr>
        <p:grpSpPr>
          <a:xfrm>
            <a:off x="2600584" y="3569394"/>
            <a:ext cx="1369531" cy="195460"/>
            <a:chOff x="723300" y="4253549"/>
            <a:chExt cx="2276482" cy="324900"/>
          </a:xfrm>
        </p:grpSpPr>
        <p:sp>
          <p:nvSpPr>
            <p:cNvPr id="9412" name="Google Shape;9412;p8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81"/>
          <p:cNvGrpSpPr/>
          <p:nvPr/>
        </p:nvGrpSpPr>
        <p:grpSpPr>
          <a:xfrm>
            <a:off x="2590145" y="3270574"/>
            <a:ext cx="1389066" cy="180119"/>
            <a:chOff x="705948" y="3788465"/>
            <a:chExt cx="2308953" cy="299400"/>
          </a:xfrm>
        </p:grpSpPr>
        <p:sp>
          <p:nvSpPr>
            <p:cNvPr id="9418" name="Google Shape;9418;p8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81"/>
          <p:cNvGrpSpPr/>
          <p:nvPr/>
        </p:nvGrpSpPr>
        <p:grpSpPr>
          <a:xfrm>
            <a:off x="2638082" y="3883554"/>
            <a:ext cx="1304609" cy="294074"/>
            <a:chOff x="2658741" y="4097347"/>
            <a:chExt cx="1304609" cy="294074"/>
          </a:xfrm>
        </p:grpSpPr>
        <p:grpSp>
          <p:nvGrpSpPr>
            <p:cNvPr id="9424" name="Google Shape;9424;p81"/>
            <p:cNvGrpSpPr/>
            <p:nvPr/>
          </p:nvGrpSpPr>
          <p:grpSpPr>
            <a:xfrm>
              <a:off x="2658741" y="4097347"/>
              <a:ext cx="118572" cy="294074"/>
              <a:chOff x="3343310" y="4475555"/>
              <a:chExt cx="127717" cy="316753"/>
            </a:xfrm>
          </p:grpSpPr>
          <p:sp>
            <p:nvSpPr>
              <p:cNvPr id="9425" name="Google Shape;9425;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81"/>
            <p:cNvGrpSpPr/>
            <p:nvPr/>
          </p:nvGrpSpPr>
          <p:grpSpPr>
            <a:xfrm>
              <a:off x="3815519" y="4098388"/>
              <a:ext cx="147831" cy="291991"/>
              <a:chOff x="3527539" y="4476677"/>
              <a:chExt cx="159232" cy="314510"/>
            </a:xfrm>
          </p:grpSpPr>
          <p:sp>
            <p:nvSpPr>
              <p:cNvPr id="9428" name="Google Shape;9428;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81"/>
            <p:cNvGrpSpPr/>
            <p:nvPr/>
          </p:nvGrpSpPr>
          <p:grpSpPr>
            <a:xfrm>
              <a:off x="3511696" y="4098388"/>
              <a:ext cx="147831" cy="291991"/>
              <a:chOff x="3527539" y="4476677"/>
              <a:chExt cx="159232" cy="314510"/>
            </a:xfrm>
          </p:grpSpPr>
          <p:sp>
            <p:nvSpPr>
              <p:cNvPr id="9431" name="Google Shape;9431;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81"/>
            <p:cNvGrpSpPr/>
            <p:nvPr/>
          </p:nvGrpSpPr>
          <p:grpSpPr>
            <a:xfrm>
              <a:off x="3207874" y="4098388"/>
              <a:ext cx="147831" cy="291991"/>
              <a:chOff x="3527539" y="4476677"/>
              <a:chExt cx="159232" cy="314510"/>
            </a:xfrm>
          </p:grpSpPr>
          <p:sp>
            <p:nvSpPr>
              <p:cNvPr id="9434" name="Google Shape;9434;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81"/>
            <p:cNvGrpSpPr/>
            <p:nvPr/>
          </p:nvGrpSpPr>
          <p:grpSpPr>
            <a:xfrm>
              <a:off x="2933305" y="4097347"/>
              <a:ext cx="118572" cy="294074"/>
              <a:chOff x="3343310" y="4475555"/>
              <a:chExt cx="127717" cy="316753"/>
            </a:xfrm>
          </p:grpSpPr>
          <p:sp>
            <p:nvSpPr>
              <p:cNvPr id="9437" name="Google Shape;9437;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39" name="Google Shape;9439;p81"/>
          <p:cNvGrpSpPr/>
          <p:nvPr/>
        </p:nvGrpSpPr>
        <p:grpSpPr>
          <a:xfrm>
            <a:off x="4256912" y="1866676"/>
            <a:ext cx="1433821" cy="191501"/>
            <a:chOff x="4273350" y="2080469"/>
            <a:chExt cx="1433821" cy="191501"/>
          </a:xfrm>
        </p:grpSpPr>
        <p:grpSp>
          <p:nvGrpSpPr>
            <p:cNvPr id="9440" name="Google Shape;9440;p81"/>
            <p:cNvGrpSpPr/>
            <p:nvPr/>
          </p:nvGrpSpPr>
          <p:grpSpPr>
            <a:xfrm>
              <a:off x="4273350" y="2080469"/>
              <a:ext cx="1433821" cy="0"/>
              <a:chOff x="5224975" y="2962250"/>
              <a:chExt cx="1544400" cy="0"/>
            </a:xfrm>
          </p:grpSpPr>
          <p:cxnSp>
            <p:nvCxnSpPr>
              <p:cNvPr id="9441" name="Google Shape;9441;p8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42" name="Google Shape;9442;p8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443" name="Google Shape;9443;p81"/>
            <p:cNvGrpSpPr/>
            <p:nvPr/>
          </p:nvGrpSpPr>
          <p:grpSpPr>
            <a:xfrm>
              <a:off x="4273350" y="2271969"/>
              <a:ext cx="1433821" cy="0"/>
              <a:chOff x="5224975" y="2962250"/>
              <a:chExt cx="1544400" cy="0"/>
            </a:xfrm>
          </p:grpSpPr>
          <p:cxnSp>
            <p:nvCxnSpPr>
              <p:cNvPr id="9444" name="Google Shape;9444;p8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45" name="Google Shape;9445;p8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446" name="Google Shape;9446;p81"/>
          <p:cNvGrpSpPr/>
          <p:nvPr/>
        </p:nvGrpSpPr>
        <p:grpSpPr>
          <a:xfrm>
            <a:off x="4258467" y="969244"/>
            <a:ext cx="1430711" cy="743389"/>
            <a:chOff x="5159450" y="1919950"/>
            <a:chExt cx="1541050" cy="862500"/>
          </a:xfrm>
        </p:grpSpPr>
        <p:sp>
          <p:nvSpPr>
            <p:cNvPr id="9447" name="Google Shape;9447;p8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448" name="Google Shape;9448;p81"/>
            <p:cNvGrpSpPr/>
            <p:nvPr/>
          </p:nvGrpSpPr>
          <p:grpSpPr>
            <a:xfrm>
              <a:off x="5159450" y="1919950"/>
              <a:ext cx="1541050" cy="862500"/>
              <a:chOff x="5159450" y="1919950"/>
              <a:chExt cx="1541050" cy="862500"/>
            </a:xfrm>
          </p:grpSpPr>
          <p:cxnSp>
            <p:nvCxnSpPr>
              <p:cNvPr id="9449" name="Google Shape;9449;p8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50" name="Google Shape;9450;p8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51" name="Google Shape;9451;p81"/>
          <p:cNvGrpSpPr/>
          <p:nvPr/>
        </p:nvGrpSpPr>
        <p:grpSpPr>
          <a:xfrm>
            <a:off x="4248581" y="2192571"/>
            <a:ext cx="1450484" cy="1052087"/>
            <a:chOff x="5230575" y="1554475"/>
            <a:chExt cx="2137150" cy="1550150"/>
          </a:xfrm>
        </p:grpSpPr>
        <p:sp>
          <p:nvSpPr>
            <p:cNvPr id="9452" name="Google Shape;9452;p8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81"/>
          <p:cNvGrpSpPr/>
          <p:nvPr/>
        </p:nvGrpSpPr>
        <p:grpSpPr>
          <a:xfrm rot="10800000">
            <a:off x="4265131" y="3284761"/>
            <a:ext cx="1417383" cy="887946"/>
            <a:chOff x="5645403" y="2920021"/>
            <a:chExt cx="2650800" cy="2180614"/>
          </a:xfrm>
        </p:grpSpPr>
        <p:sp>
          <p:nvSpPr>
            <p:cNvPr id="9466" name="Google Shape;9466;p8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67" name="Google Shape;9467;p81"/>
            <p:cNvCxnSpPr>
              <a:stCxn id="946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68" name="Google Shape;9468;p8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69" name="Google Shape;9469;p81"/>
            <p:cNvCxnSpPr>
              <a:endCxn id="9468"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470" name="Google Shape;9470;p8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71" name="Google Shape;9471;p81"/>
            <p:cNvCxnSpPr>
              <a:stCxn id="9470"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72" name="Google Shape;9472;p8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73" name="Google Shape;9473;p81"/>
            <p:cNvCxnSpPr>
              <a:endCxn id="947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74" name="Google Shape;9474;p81"/>
          <p:cNvGrpSpPr/>
          <p:nvPr/>
        </p:nvGrpSpPr>
        <p:grpSpPr>
          <a:xfrm>
            <a:off x="7365491" y="2188116"/>
            <a:ext cx="1071743" cy="1021579"/>
            <a:chOff x="7189833" y="2022667"/>
            <a:chExt cx="1251159" cy="1192597"/>
          </a:xfrm>
        </p:grpSpPr>
        <p:sp>
          <p:nvSpPr>
            <p:cNvPr id="9475" name="Google Shape;9475;p8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81"/>
          <p:cNvGrpSpPr/>
          <p:nvPr/>
        </p:nvGrpSpPr>
        <p:grpSpPr>
          <a:xfrm>
            <a:off x="706762" y="2614523"/>
            <a:ext cx="1695374" cy="1560837"/>
            <a:chOff x="727421" y="2828315"/>
            <a:chExt cx="1695374" cy="1560837"/>
          </a:xfrm>
        </p:grpSpPr>
        <p:grpSp>
          <p:nvGrpSpPr>
            <p:cNvPr id="9480" name="Google Shape;9480;p81"/>
            <p:cNvGrpSpPr/>
            <p:nvPr/>
          </p:nvGrpSpPr>
          <p:grpSpPr>
            <a:xfrm>
              <a:off x="819108" y="2882501"/>
              <a:ext cx="103104" cy="1426186"/>
              <a:chOff x="4674013" y="3100904"/>
              <a:chExt cx="122758" cy="1698043"/>
            </a:xfrm>
          </p:grpSpPr>
          <p:sp>
            <p:nvSpPr>
              <p:cNvPr id="9481" name="Google Shape;9481;p8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81"/>
            <p:cNvGrpSpPr/>
            <p:nvPr/>
          </p:nvGrpSpPr>
          <p:grpSpPr>
            <a:xfrm>
              <a:off x="1062475" y="2882501"/>
              <a:ext cx="103104" cy="1426186"/>
              <a:chOff x="4940438" y="3100904"/>
              <a:chExt cx="122758" cy="1698043"/>
            </a:xfrm>
          </p:grpSpPr>
          <p:sp>
            <p:nvSpPr>
              <p:cNvPr id="9489" name="Google Shape;9489;p8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81"/>
            <p:cNvGrpSpPr/>
            <p:nvPr/>
          </p:nvGrpSpPr>
          <p:grpSpPr>
            <a:xfrm>
              <a:off x="1299324" y="2882501"/>
              <a:ext cx="103104" cy="1426186"/>
              <a:chOff x="5206863" y="3100904"/>
              <a:chExt cx="122758" cy="1698043"/>
            </a:xfrm>
          </p:grpSpPr>
          <p:sp>
            <p:nvSpPr>
              <p:cNvPr id="9497" name="Google Shape;9497;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81"/>
            <p:cNvGrpSpPr/>
            <p:nvPr/>
          </p:nvGrpSpPr>
          <p:grpSpPr>
            <a:xfrm>
              <a:off x="1786057" y="2882501"/>
              <a:ext cx="103104" cy="1426186"/>
              <a:chOff x="6006138" y="3143629"/>
              <a:chExt cx="122758" cy="1698043"/>
            </a:xfrm>
          </p:grpSpPr>
          <p:sp>
            <p:nvSpPr>
              <p:cNvPr id="9505" name="Google Shape;9505;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81"/>
            <p:cNvGrpSpPr/>
            <p:nvPr/>
          </p:nvGrpSpPr>
          <p:grpSpPr>
            <a:xfrm>
              <a:off x="2029422" y="2882501"/>
              <a:ext cx="103104" cy="1426186"/>
              <a:chOff x="6805413" y="3100904"/>
              <a:chExt cx="122758" cy="1698043"/>
            </a:xfrm>
          </p:grpSpPr>
          <p:sp>
            <p:nvSpPr>
              <p:cNvPr id="9513" name="Google Shape;9513;p8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81"/>
            <p:cNvGrpSpPr/>
            <p:nvPr/>
          </p:nvGrpSpPr>
          <p:grpSpPr>
            <a:xfrm>
              <a:off x="727421" y="2828315"/>
              <a:ext cx="1695374" cy="1560837"/>
              <a:chOff x="734799" y="2782450"/>
              <a:chExt cx="1571100" cy="1577400"/>
            </a:xfrm>
          </p:grpSpPr>
          <p:cxnSp>
            <p:nvCxnSpPr>
              <p:cNvPr id="9521" name="Google Shape;9521;p8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522" name="Google Shape;9522;p8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523" name="Google Shape;9523;p81"/>
            <p:cNvGrpSpPr/>
            <p:nvPr/>
          </p:nvGrpSpPr>
          <p:grpSpPr>
            <a:xfrm>
              <a:off x="2272795" y="2882501"/>
              <a:ext cx="103104" cy="1426186"/>
              <a:chOff x="5206863" y="3100904"/>
              <a:chExt cx="122758" cy="1698043"/>
            </a:xfrm>
          </p:grpSpPr>
          <p:sp>
            <p:nvSpPr>
              <p:cNvPr id="9524" name="Google Shape;9524;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81"/>
            <p:cNvGrpSpPr/>
            <p:nvPr/>
          </p:nvGrpSpPr>
          <p:grpSpPr>
            <a:xfrm>
              <a:off x="1542694" y="2882501"/>
              <a:ext cx="103104" cy="1426186"/>
              <a:chOff x="6006138" y="3143629"/>
              <a:chExt cx="122758" cy="1698043"/>
            </a:xfrm>
          </p:grpSpPr>
          <p:sp>
            <p:nvSpPr>
              <p:cNvPr id="9532" name="Google Shape;9532;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39" name="Google Shape;9539;p81"/>
          <p:cNvGrpSpPr/>
          <p:nvPr/>
        </p:nvGrpSpPr>
        <p:grpSpPr>
          <a:xfrm>
            <a:off x="5915341" y="2192094"/>
            <a:ext cx="1248543" cy="1025319"/>
            <a:chOff x="5183758" y="1210600"/>
            <a:chExt cx="3605380" cy="2960783"/>
          </a:xfrm>
        </p:grpSpPr>
        <p:sp>
          <p:nvSpPr>
            <p:cNvPr id="9540" name="Google Shape;9540;p8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4" name="Google Shape;9544;p8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545" name="Google Shape;9545;p8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546" name="Google Shape;9546;p8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547" name="Google Shape;9547;p8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548" name="Google Shape;9548;p8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81"/>
          <p:cNvGrpSpPr/>
          <p:nvPr/>
        </p:nvGrpSpPr>
        <p:grpSpPr>
          <a:xfrm>
            <a:off x="5772403" y="3330411"/>
            <a:ext cx="2664831" cy="843440"/>
            <a:chOff x="5916567" y="1099697"/>
            <a:chExt cx="2556683" cy="809211"/>
          </a:xfrm>
        </p:grpSpPr>
        <p:sp>
          <p:nvSpPr>
            <p:cNvPr id="9550" name="Google Shape;9550;p8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81"/>
          <p:cNvGrpSpPr/>
          <p:nvPr/>
        </p:nvGrpSpPr>
        <p:grpSpPr>
          <a:xfrm>
            <a:off x="5879943" y="979270"/>
            <a:ext cx="1299851" cy="1023338"/>
            <a:chOff x="5900602" y="1193063"/>
            <a:chExt cx="1299851" cy="1023338"/>
          </a:xfrm>
        </p:grpSpPr>
        <p:grpSp>
          <p:nvGrpSpPr>
            <p:cNvPr id="9559" name="Google Shape;9559;p81"/>
            <p:cNvGrpSpPr/>
            <p:nvPr/>
          </p:nvGrpSpPr>
          <p:grpSpPr>
            <a:xfrm>
              <a:off x="6743564" y="1193063"/>
              <a:ext cx="456889" cy="700379"/>
              <a:chOff x="6743564" y="1193063"/>
              <a:chExt cx="456889" cy="700379"/>
            </a:xfrm>
          </p:grpSpPr>
          <p:grpSp>
            <p:nvGrpSpPr>
              <p:cNvPr id="9560" name="Google Shape;9560;p81"/>
              <p:cNvGrpSpPr/>
              <p:nvPr/>
            </p:nvGrpSpPr>
            <p:grpSpPr>
              <a:xfrm>
                <a:off x="6743564" y="1690731"/>
                <a:ext cx="214402" cy="202710"/>
                <a:chOff x="6743564" y="1690731"/>
                <a:chExt cx="214402" cy="202710"/>
              </a:xfrm>
            </p:grpSpPr>
            <p:sp>
              <p:nvSpPr>
                <p:cNvPr id="9561" name="Google Shape;9561;p8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81"/>
              <p:cNvGrpSpPr/>
              <p:nvPr/>
            </p:nvGrpSpPr>
            <p:grpSpPr>
              <a:xfrm>
                <a:off x="6915505" y="1193063"/>
                <a:ext cx="284947" cy="589637"/>
                <a:chOff x="6915505" y="1193063"/>
                <a:chExt cx="284947" cy="589637"/>
              </a:xfrm>
            </p:grpSpPr>
            <p:sp>
              <p:nvSpPr>
                <p:cNvPr id="9564" name="Google Shape;9564;p8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5" name="Google Shape;9565;p8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66" name="Google Shape;9566;p81"/>
            <p:cNvGrpSpPr/>
            <p:nvPr/>
          </p:nvGrpSpPr>
          <p:grpSpPr>
            <a:xfrm>
              <a:off x="6520337" y="1193063"/>
              <a:ext cx="341815" cy="801589"/>
              <a:chOff x="6520337" y="1193063"/>
              <a:chExt cx="341815" cy="801589"/>
            </a:xfrm>
          </p:grpSpPr>
          <p:grpSp>
            <p:nvGrpSpPr>
              <p:cNvPr id="9567" name="Google Shape;9567;p81"/>
              <p:cNvGrpSpPr/>
              <p:nvPr/>
            </p:nvGrpSpPr>
            <p:grpSpPr>
              <a:xfrm>
                <a:off x="6520337" y="1589527"/>
                <a:ext cx="213950" cy="405125"/>
                <a:chOff x="6520337" y="1589527"/>
                <a:chExt cx="213950" cy="405125"/>
              </a:xfrm>
            </p:grpSpPr>
            <p:sp>
              <p:nvSpPr>
                <p:cNvPr id="9568" name="Google Shape;9568;p8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81"/>
              <p:cNvGrpSpPr/>
              <p:nvPr/>
            </p:nvGrpSpPr>
            <p:grpSpPr>
              <a:xfrm>
                <a:off x="6577204" y="1193063"/>
                <a:ext cx="284947" cy="453562"/>
                <a:chOff x="6577204" y="1193063"/>
                <a:chExt cx="284947" cy="453562"/>
              </a:xfrm>
            </p:grpSpPr>
            <p:sp>
              <p:nvSpPr>
                <p:cNvPr id="9571" name="Google Shape;9571;p8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2" name="Google Shape;9572;p8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73" name="Google Shape;9573;p81"/>
            <p:cNvGrpSpPr/>
            <p:nvPr/>
          </p:nvGrpSpPr>
          <p:grpSpPr>
            <a:xfrm>
              <a:off x="6238903" y="1193063"/>
              <a:ext cx="300475" cy="901782"/>
              <a:chOff x="6238903" y="1193063"/>
              <a:chExt cx="300475" cy="901782"/>
            </a:xfrm>
          </p:grpSpPr>
          <p:grpSp>
            <p:nvGrpSpPr>
              <p:cNvPr id="9574" name="Google Shape;9574;p81"/>
              <p:cNvGrpSpPr/>
              <p:nvPr/>
            </p:nvGrpSpPr>
            <p:grpSpPr>
              <a:xfrm>
                <a:off x="6290865" y="1489315"/>
                <a:ext cx="248514" cy="605530"/>
                <a:chOff x="6290865" y="1489315"/>
                <a:chExt cx="248514" cy="605530"/>
              </a:xfrm>
            </p:grpSpPr>
            <p:sp>
              <p:nvSpPr>
                <p:cNvPr id="9575" name="Google Shape;9575;p8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81"/>
              <p:cNvGrpSpPr/>
              <p:nvPr/>
            </p:nvGrpSpPr>
            <p:grpSpPr>
              <a:xfrm>
                <a:off x="6238903" y="1193063"/>
                <a:ext cx="284947" cy="327512"/>
                <a:chOff x="6238903" y="1193063"/>
                <a:chExt cx="284947" cy="327512"/>
              </a:xfrm>
            </p:grpSpPr>
            <p:sp>
              <p:nvSpPr>
                <p:cNvPr id="9578" name="Google Shape;9578;p8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9" name="Google Shape;9579;p8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80" name="Google Shape;9580;p81"/>
            <p:cNvGrpSpPr/>
            <p:nvPr/>
          </p:nvGrpSpPr>
          <p:grpSpPr>
            <a:xfrm>
              <a:off x="5900602" y="1193063"/>
              <a:ext cx="444345" cy="1023338"/>
              <a:chOff x="5900602" y="1193063"/>
              <a:chExt cx="444345" cy="1023338"/>
            </a:xfrm>
          </p:grpSpPr>
          <p:grpSp>
            <p:nvGrpSpPr>
              <p:cNvPr id="9581" name="Google Shape;9581;p81"/>
              <p:cNvGrpSpPr/>
              <p:nvPr/>
            </p:nvGrpSpPr>
            <p:grpSpPr>
              <a:xfrm>
                <a:off x="6046501" y="1367785"/>
                <a:ext cx="298446" cy="848616"/>
                <a:chOff x="6046501" y="1367785"/>
                <a:chExt cx="298446" cy="848616"/>
              </a:xfrm>
            </p:grpSpPr>
            <p:sp>
              <p:nvSpPr>
                <p:cNvPr id="9582" name="Google Shape;9582;p8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81"/>
              <p:cNvGrpSpPr/>
              <p:nvPr/>
            </p:nvGrpSpPr>
            <p:grpSpPr>
              <a:xfrm>
                <a:off x="5900602" y="1193063"/>
                <a:ext cx="284947" cy="182312"/>
                <a:chOff x="5900602" y="1193063"/>
                <a:chExt cx="284947" cy="182312"/>
              </a:xfrm>
            </p:grpSpPr>
            <p:sp>
              <p:nvSpPr>
                <p:cNvPr id="9585" name="Google Shape;9585;p8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86" name="Google Shape;9586;p8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87" name="Google Shape;9587;p81"/>
          <p:cNvGrpSpPr/>
          <p:nvPr/>
        </p:nvGrpSpPr>
        <p:grpSpPr>
          <a:xfrm>
            <a:off x="7217825" y="979415"/>
            <a:ext cx="1219413" cy="1051365"/>
            <a:chOff x="7287122" y="1165658"/>
            <a:chExt cx="1219413" cy="1051365"/>
          </a:xfrm>
        </p:grpSpPr>
        <p:grpSp>
          <p:nvGrpSpPr>
            <p:cNvPr id="9588" name="Google Shape;9588;p81"/>
            <p:cNvGrpSpPr/>
            <p:nvPr/>
          </p:nvGrpSpPr>
          <p:grpSpPr>
            <a:xfrm>
              <a:off x="7287122" y="1969723"/>
              <a:ext cx="1219413" cy="247300"/>
              <a:chOff x="7287122" y="1969723"/>
              <a:chExt cx="1219413" cy="247300"/>
            </a:xfrm>
          </p:grpSpPr>
          <p:sp>
            <p:nvSpPr>
              <p:cNvPr id="9589" name="Google Shape;9589;p8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0" name="Google Shape;9590;p81"/>
              <p:cNvGrpSpPr/>
              <p:nvPr/>
            </p:nvGrpSpPr>
            <p:grpSpPr>
              <a:xfrm>
                <a:off x="7287122" y="2063892"/>
                <a:ext cx="1151753" cy="73428"/>
                <a:chOff x="7287122" y="2063892"/>
                <a:chExt cx="1151753" cy="73428"/>
              </a:xfrm>
            </p:grpSpPr>
            <p:sp>
              <p:nvSpPr>
                <p:cNvPr id="9591" name="Google Shape;9591;p8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2" name="Google Shape;9592;p8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93" name="Google Shape;9593;p81"/>
            <p:cNvGrpSpPr/>
            <p:nvPr/>
          </p:nvGrpSpPr>
          <p:grpSpPr>
            <a:xfrm>
              <a:off x="7287122" y="1712201"/>
              <a:ext cx="1219403" cy="246767"/>
              <a:chOff x="7287122" y="1712201"/>
              <a:chExt cx="1219403" cy="246767"/>
            </a:xfrm>
          </p:grpSpPr>
          <p:sp>
            <p:nvSpPr>
              <p:cNvPr id="9594" name="Google Shape;9594;p8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5" name="Google Shape;9595;p81"/>
              <p:cNvGrpSpPr/>
              <p:nvPr/>
            </p:nvGrpSpPr>
            <p:grpSpPr>
              <a:xfrm>
                <a:off x="7287122" y="1842861"/>
                <a:ext cx="1005303" cy="73419"/>
                <a:chOff x="7287122" y="1842861"/>
                <a:chExt cx="1005303" cy="73419"/>
              </a:xfrm>
            </p:grpSpPr>
            <p:sp>
              <p:nvSpPr>
                <p:cNvPr id="9596" name="Google Shape;9596;p8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7" name="Google Shape;9597;p8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98" name="Google Shape;9598;p81"/>
            <p:cNvGrpSpPr/>
            <p:nvPr/>
          </p:nvGrpSpPr>
          <p:grpSpPr>
            <a:xfrm>
              <a:off x="7287122" y="1447520"/>
              <a:ext cx="1219403" cy="286667"/>
              <a:chOff x="7287122" y="1447520"/>
              <a:chExt cx="1219403" cy="286667"/>
            </a:xfrm>
          </p:grpSpPr>
          <p:sp>
            <p:nvSpPr>
              <p:cNvPr id="9599" name="Google Shape;9599;p8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0" name="Google Shape;9600;p81"/>
              <p:cNvGrpSpPr/>
              <p:nvPr/>
            </p:nvGrpSpPr>
            <p:grpSpPr>
              <a:xfrm>
                <a:off x="7287122" y="1581977"/>
                <a:ext cx="852803" cy="73428"/>
                <a:chOff x="7287122" y="1581977"/>
                <a:chExt cx="852803" cy="73428"/>
              </a:xfrm>
            </p:grpSpPr>
            <p:sp>
              <p:nvSpPr>
                <p:cNvPr id="9601" name="Google Shape;9601;p8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2" name="Google Shape;9602;p8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603" name="Google Shape;9603;p81"/>
            <p:cNvGrpSpPr/>
            <p:nvPr/>
          </p:nvGrpSpPr>
          <p:grpSpPr>
            <a:xfrm>
              <a:off x="7287122" y="1165658"/>
              <a:ext cx="1219403" cy="344253"/>
              <a:chOff x="7287122" y="1165658"/>
              <a:chExt cx="1219403" cy="344253"/>
            </a:xfrm>
          </p:grpSpPr>
          <p:sp>
            <p:nvSpPr>
              <p:cNvPr id="9604" name="Google Shape;9604;p8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5" name="Google Shape;9605;p81"/>
              <p:cNvGrpSpPr/>
              <p:nvPr/>
            </p:nvGrpSpPr>
            <p:grpSpPr>
              <a:xfrm>
                <a:off x="7287122" y="1341025"/>
                <a:ext cx="695703" cy="73419"/>
                <a:chOff x="7287122" y="1341025"/>
                <a:chExt cx="695703" cy="73419"/>
              </a:xfrm>
            </p:grpSpPr>
            <p:sp>
              <p:nvSpPr>
                <p:cNvPr id="9606" name="Google Shape;9606;p8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7" name="Google Shape;9607;p8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11" name="Shape 9611"/>
        <p:cNvGrpSpPr/>
        <p:nvPr/>
      </p:nvGrpSpPr>
      <p:grpSpPr>
        <a:xfrm>
          <a:off x="0" y="0"/>
          <a:ext cx="0" cy="0"/>
          <a:chOff x="0" y="0"/>
          <a:chExt cx="0" cy="0"/>
        </a:xfrm>
      </p:grpSpPr>
      <p:sp>
        <p:nvSpPr>
          <p:cNvPr id="9612" name="Google Shape;9612;p82"/>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613" name="Google Shape;9613;p82"/>
          <p:cNvGrpSpPr/>
          <p:nvPr/>
        </p:nvGrpSpPr>
        <p:grpSpPr>
          <a:xfrm>
            <a:off x="830341" y="2307733"/>
            <a:ext cx="340168" cy="298978"/>
            <a:chOff x="892750" y="267400"/>
            <a:chExt cx="483125" cy="424625"/>
          </a:xfrm>
        </p:grpSpPr>
        <p:sp>
          <p:nvSpPr>
            <p:cNvPr id="9614" name="Google Shape;9614;p82"/>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5" name="Google Shape;9615;p82"/>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6" name="Google Shape;9616;p82"/>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7" name="Google Shape;9617;p82"/>
          <p:cNvGrpSpPr/>
          <p:nvPr/>
        </p:nvGrpSpPr>
        <p:grpSpPr>
          <a:xfrm>
            <a:off x="1268776" y="2287121"/>
            <a:ext cx="298996" cy="340204"/>
            <a:chOff x="1516475" y="238075"/>
            <a:chExt cx="424650" cy="483175"/>
          </a:xfrm>
        </p:grpSpPr>
        <p:sp>
          <p:nvSpPr>
            <p:cNvPr id="9618" name="Google Shape;9618;p82"/>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9" name="Google Shape;9619;p82"/>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0" name="Google Shape;9620;p82"/>
          <p:cNvGrpSpPr/>
          <p:nvPr/>
        </p:nvGrpSpPr>
        <p:grpSpPr>
          <a:xfrm>
            <a:off x="1661867" y="2367520"/>
            <a:ext cx="341488" cy="179405"/>
            <a:chOff x="2080675" y="352325"/>
            <a:chExt cx="485000" cy="254800"/>
          </a:xfrm>
        </p:grpSpPr>
        <p:sp>
          <p:nvSpPr>
            <p:cNvPr id="9621" name="Google Shape;9621;p82"/>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2" name="Google Shape;9622;p82"/>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3" name="Google Shape;9623;p82"/>
          <p:cNvGrpSpPr/>
          <p:nvPr/>
        </p:nvGrpSpPr>
        <p:grpSpPr>
          <a:xfrm>
            <a:off x="2111046" y="2287138"/>
            <a:ext cx="298996" cy="340168"/>
            <a:chOff x="2705375" y="238125"/>
            <a:chExt cx="424650" cy="483125"/>
          </a:xfrm>
        </p:grpSpPr>
        <p:sp>
          <p:nvSpPr>
            <p:cNvPr id="9624" name="Google Shape;9624;p82"/>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5" name="Google Shape;9625;p82"/>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6" name="Google Shape;9626;p82"/>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7" name="Google Shape;9627;p82"/>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8" name="Google Shape;9628;p82"/>
          <p:cNvGrpSpPr/>
          <p:nvPr/>
        </p:nvGrpSpPr>
        <p:grpSpPr>
          <a:xfrm>
            <a:off x="2527187" y="2287455"/>
            <a:ext cx="301161" cy="339535"/>
            <a:chOff x="3299850" y="238575"/>
            <a:chExt cx="427725" cy="482225"/>
          </a:xfrm>
        </p:grpSpPr>
        <p:sp>
          <p:nvSpPr>
            <p:cNvPr id="9629" name="Google Shape;9629;p82"/>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0" name="Google Shape;9630;p82"/>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1" name="Google Shape;9631;p82"/>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2" name="Google Shape;9632;p82"/>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3" name="Google Shape;9633;p82"/>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4" name="Google Shape;9634;p82"/>
          <p:cNvGrpSpPr/>
          <p:nvPr/>
        </p:nvGrpSpPr>
        <p:grpSpPr>
          <a:xfrm>
            <a:off x="2914108" y="2287138"/>
            <a:ext cx="352455" cy="340168"/>
            <a:chOff x="3857225" y="238125"/>
            <a:chExt cx="500575" cy="483125"/>
          </a:xfrm>
        </p:grpSpPr>
        <p:sp>
          <p:nvSpPr>
            <p:cNvPr id="9635" name="Google Shape;9635;p82"/>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6" name="Google Shape;9636;p82"/>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7" name="Google Shape;9637;p82"/>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8" name="Google Shape;9638;p82"/>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9" name="Google Shape;9639;p82"/>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0" name="Google Shape;9640;p82"/>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1" name="Google Shape;9641;p82"/>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42" name="Google Shape;9642;p82"/>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43" name="Google Shape;9643;p82"/>
          <p:cNvGrpSpPr/>
          <p:nvPr/>
        </p:nvGrpSpPr>
        <p:grpSpPr>
          <a:xfrm>
            <a:off x="3760885" y="2287165"/>
            <a:ext cx="340186" cy="340116"/>
            <a:chOff x="5053900" y="238200"/>
            <a:chExt cx="483150" cy="483050"/>
          </a:xfrm>
        </p:grpSpPr>
        <p:sp>
          <p:nvSpPr>
            <p:cNvPr id="9644" name="Google Shape;9644;p82"/>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5" name="Google Shape;9645;p82"/>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6" name="Google Shape;9646;p82"/>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7" name="Google Shape;9647;p82"/>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8" name="Google Shape;9648;p82"/>
          <p:cNvGrpSpPr/>
          <p:nvPr/>
        </p:nvGrpSpPr>
        <p:grpSpPr>
          <a:xfrm>
            <a:off x="4174835" y="2287138"/>
            <a:ext cx="340168" cy="340168"/>
            <a:chOff x="5648375" y="238125"/>
            <a:chExt cx="483125" cy="483125"/>
          </a:xfrm>
        </p:grpSpPr>
        <p:sp>
          <p:nvSpPr>
            <p:cNvPr id="9649" name="Google Shape;9649;p82"/>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0" name="Google Shape;9650;p82"/>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1" name="Google Shape;9651;p82"/>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2" name="Google Shape;9652;p82"/>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3" name="Google Shape;9653;p82"/>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4" name="Google Shape;9654;p82"/>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82"/>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6" name="Google Shape;9656;p82"/>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7" name="Google Shape;9657;p82"/>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8" name="Google Shape;9658;p82"/>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9" name="Google Shape;9659;p82"/>
          <p:cNvGrpSpPr/>
          <p:nvPr/>
        </p:nvGrpSpPr>
        <p:grpSpPr>
          <a:xfrm>
            <a:off x="4591521" y="2287138"/>
            <a:ext cx="340168" cy="340168"/>
            <a:chOff x="6242825" y="238125"/>
            <a:chExt cx="483125" cy="483125"/>
          </a:xfrm>
        </p:grpSpPr>
        <p:sp>
          <p:nvSpPr>
            <p:cNvPr id="9660" name="Google Shape;9660;p82"/>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1" name="Google Shape;9661;p82"/>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2" name="Google Shape;9662;p82"/>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3" name="Google Shape;9663;p82"/>
          <p:cNvGrpSpPr/>
          <p:nvPr/>
        </p:nvGrpSpPr>
        <p:grpSpPr>
          <a:xfrm>
            <a:off x="828643" y="2727362"/>
            <a:ext cx="343566" cy="298943"/>
            <a:chOff x="889275" y="861850"/>
            <a:chExt cx="487950" cy="424575"/>
          </a:xfrm>
        </p:grpSpPr>
        <p:sp>
          <p:nvSpPr>
            <p:cNvPr id="9664" name="Google Shape;9664;p82"/>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82"/>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6" name="Google Shape;9666;p82"/>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7" name="Google Shape;9667;p82"/>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68" name="Google Shape;9668;p82"/>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9" name="Google Shape;9669;p82"/>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70" name="Google Shape;9670;p82"/>
          <p:cNvGrpSpPr/>
          <p:nvPr/>
        </p:nvGrpSpPr>
        <p:grpSpPr>
          <a:xfrm>
            <a:off x="2090460" y="2706749"/>
            <a:ext cx="340168" cy="340168"/>
            <a:chOff x="2676100" y="832575"/>
            <a:chExt cx="483125" cy="483125"/>
          </a:xfrm>
        </p:grpSpPr>
        <p:sp>
          <p:nvSpPr>
            <p:cNvPr id="9671" name="Google Shape;9671;p82"/>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2" name="Google Shape;9672;p82"/>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3" name="Google Shape;9673;p82"/>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4" name="Google Shape;9674;p82"/>
          <p:cNvGrpSpPr/>
          <p:nvPr/>
        </p:nvGrpSpPr>
        <p:grpSpPr>
          <a:xfrm>
            <a:off x="2501963" y="2706749"/>
            <a:ext cx="351610" cy="340168"/>
            <a:chOff x="3270550" y="832575"/>
            <a:chExt cx="499375" cy="483125"/>
          </a:xfrm>
        </p:grpSpPr>
        <p:sp>
          <p:nvSpPr>
            <p:cNvPr id="9675" name="Google Shape;9675;p82"/>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6" name="Google Shape;9676;p82"/>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7" name="Google Shape;9677;p82"/>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8" name="Google Shape;9678;p82"/>
          <p:cNvGrpSpPr/>
          <p:nvPr/>
        </p:nvGrpSpPr>
        <p:grpSpPr>
          <a:xfrm>
            <a:off x="2920243" y="2717381"/>
            <a:ext cx="340186" cy="318904"/>
            <a:chOff x="3865000" y="847675"/>
            <a:chExt cx="483150" cy="452925"/>
          </a:xfrm>
        </p:grpSpPr>
        <p:sp>
          <p:nvSpPr>
            <p:cNvPr id="9679" name="Google Shape;9679;p82"/>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0" name="Google Shape;9680;p82"/>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1" name="Google Shape;9681;p82"/>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2" name="Google Shape;9682;p82"/>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3" name="Google Shape;9683;p82"/>
          <p:cNvGrpSpPr/>
          <p:nvPr/>
        </p:nvGrpSpPr>
        <p:grpSpPr>
          <a:xfrm>
            <a:off x="3335925" y="2727300"/>
            <a:ext cx="344798" cy="299066"/>
            <a:chOff x="4452900" y="861750"/>
            <a:chExt cx="489700" cy="424750"/>
          </a:xfrm>
        </p:grpSpPr>
        <p:sp>
          <p:nvSpPr>
            <p:cNvPr id="9684" name="Google Shape;9684;p82"/>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5" name="Google Shape;9685;p82"/>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6" name="Google Shape;9686;p82"/>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7" name="Google Shape;9687;p82"/>
          <p:cNvGrpSpPr/>
          <p:nvPr/>
        </p:nvGrpSpPr>
        <p:grpSpPr>
          <a:xfrm>
            <a:off x="3753158" y="2706758"/>
            <a:ext cx="355641" cy="340151"/>
            <a:chOff x="5049750" y="832600"/>
            <a:chExt cx="505100" cy="483100"/>
          </a:xfrm>
        </p:grpSpPr>
        <p:sp>
          <p:nvSpPr>
            <p:cNvPr id="9688" name="Google Shape;9688;p82"/>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9" name="Google Shape;9689;p82"/>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0" name="Google Shape;9690;p82"/>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91" name="Google Shape;9691;p82"/>
          <p:cNvGrpSpPr/>
          <p:nvPr/>
        </p:nvGrpSpPr>
        <p:grpSpPr>
          <a:xfrm>
            <a:off x="4612107" y="2706749"/>
            <a:ext cx="298996" cy="340168"/>
            <a:chOff x="6272100" y="832575"/>
            <a:chExt cx="424650" cy="483125"/>
          </a:xfrm>
        </p:grpSpPr>
        <p:sp>
          <p:nvSpPr>
            <p:cNvPr id="9692" name="Google Shape;9692;p82"/>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3" name="Google Shape;9693;p82"/>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94" name="Google Shape;9694;p82"/>
          <p:cNvGrpSpPr/>
          <p:nvPr/>
        </p:nvGrpSpPr>
        <p:grpSpPr>
          <a:xfrm>
            <a:off x="830315" y="3125798"/>
            <a:ext cx="340221" cy="340186"/>
            <a:chOff x="893650" y="1428000"/>
            <a:chExt cx="483200" cy="483150"/>
          </a:xfrm>
        </p:grpSpPr>
        <p:sp>
          <p:nvSpPr>
            <p:cNvPr id="9695" name="Google Shape;9695;p82"/>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6" name="Google Shape;9696;p82"/>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7" name="Google Shape;9697;p82"/>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8" name="Google Shape;9698;p82"/>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9" name="Google Shape;9699;p82"/>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0" name="Google Shape;9700;p82"/>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01" name="Google Shape;9701;p82"/>
          <p:cNvGrpSpPr/>
          <p:nvPr/>
        </p:nvGrpSpPr>
        <p:grpSpPr>
          <a:xfrm>
            <a:off x="2084132" y="3146463"/>
            <a:ext cx="352825" cy="298855"/>
            <a:chOff x="2676100" y="1456375"/>
            <a:chExt cx="501100" cy="424450"/>
          </a:xfrm>
        </p:grpSpPr>
        <p:sp>
          <p:nvSpPr>
            <p:cNvPr id="9702" name="Google Shape;9702;p82"/>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3" name="Google Shape;9703;p82"/>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4" name="Google Shape;9704;p82"/>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05" name="Google Shape;9705;p82"/>
          <p:cNvGrpSpPr/>
          <p:nvPr/>
        </p:nvGrpSpPr>
        <p:grpSpPr>
          <a:xfrm>
            <a:off x="2507657" y="3125806"/>
            <a:ext cx="340221" cy="340168"/>
            <a:chOff x="3270475" y="1427025"/>
            <a:chExt cx="483200" cy="483125"/>
          </a:xfrm>
        </p:grpSpPr>
        <p:sp>
          <p:nvSpPr>
            <p:cNvPr id="9706" name="Google Shape;9706;p82"/>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7" name="Google Shape;9707;p82"/>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8" name="Google Shape;9708;p82"/>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09" name="Google Shape;9709;p82"/>
          <p:cNvGrpSpPr/>
          <p:nvPr/>
        </p:nvGrpSpPr>
        <p:grpSpPr>
          <a:xfrm>
            <a:off x="2918570" y="3125780"/>
            <a:ext cx="343530" cy="340221"/>
            <a:chOff x="3860250" y="1427025"/>
            <a:chExt cx="487900" cy="483200"/>
          </a:xfrm>
        </p:grpSpPr>
        <p:sp>
          <p:nvSpPr>
            <p:cNvPr id="9710" name="Google Shape;9710;p82"/>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1" name="Google Shape;9711;p82"/>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2" name="Google Shape;9712;p82"/>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13" name="Google Shape;9713;p82"/>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4" name="Google Shape;9714;p82"/>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15" name="Google Shape;9715;p82"/>
          <p:cNvGrpSpPr/>
          <p:nvPr/>
        </p:nvGrpSpPr>
        <p:grpSpPr>
          <a:xfrm>
            <a:off x="4174808" y="3125806"/>
            <a:ext cx="340221" cy="340168"/>
            <a:chOff x="5648375" y="1427025"/>
            <a:chExt cx="483200" cy="483125"/>
          </a:xfrm>
        </p:grpSpPr>
        <p:sp>
          <p:nvSpPr>
            <p:cNvPr id="9716" name="Google Shape;9716;p82"/>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7" name="Google Shape;9717;p82"/>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8" name="Google Shape;9718;p82"/>
          <p:cNvGrpSpPr/>
          <p:nvPr/>
        </p:nvGrpSpPr>
        <p:grpSpPr>
          <a:xfrm>
            <a:off x="4589294" y="3125789"/>
            <a:ext cx="344622" cy="340204"/>
            <a:chOff x="6238300" y="1426975"/>
            <a:chExt cx="489450" cy="483175"/>
          </a:xfrm>
        </p:grpSpPr>
        <p:sp>
          <p:nvSpPr>
            <p:cNvPr id="9719" name="Google Shape;9719;p82"/>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0" name="Google Shape;9720;p82"/>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1" name="Google Shape;9721;p82"/>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22" name="Google Shape;9722;p82"/>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23" name="Google Shape;9723;p82"/>
          <p:cNvGrpSpPr/>
          <p:nvPr/>
        </p:nvGrpSpPr>
        <p:grpSpPr>
          <a:xfrm>
            <a:off x="1248190" y="3544794"/>
            <a:ext cx="340168" cy="340186"/>
            <a:chOff x="1487200" y="2021475"/>
            <a:chExt cx="483125" cy="483150"/>
          </a:xfrm>
        </p:grpSpPr>
        <p:sp>
          <p:nvSpPr>
            <p:cNvPr id="9724" name="Google Shape;9724;p82"/>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82"/>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6" name="Google Shape;9726;p82"/>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7" name="Google Shape;9727;p82"/>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8" name="Google Shape;9728;p82"/>
          <p:cNvGrpSpPr/>
          <p:nvPr/>
        </p:nvGrpSpPr>
        <p:grpSpPr>
          <a:xfrm>
            <a:off x="1662527" y="3565398"/>
            <a:ext cx="340168" cy="298978"/>
            <a:chOff x="2081650" y="2050750"/>
            <a:chExt cx="483125" cy="424625"/>
          </a:xfrm>
        </p:grpSpPr>
        <p:sp>
          <p:nvSpPr>
            <p:cNvPr id="9729" name="Google Shape;9729;p82"/>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82"/>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1" name="Google Shape;9731;p82"/>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82"/>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82"/>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4" name="Google Shape;9734;p82"/>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5" name="Google Shape;9735;p82"/>
          <p:cNvGrpSpPr/>
          <p:nvPr/>
        </p:nvGrpSpPr>
        <p:grpSpPr>
          <a:xfrm>
            <a:off x="2090460" y="3588721"/>
            <a:ext cx="340168" cy="252332"/>
            <a:chOff x="2676100" y="2083800"/>
            <a:chExt cx="483125" cy="358375"/>
          </a:xfrm>
        </p:grpSpPr>
        <p:sp>
          <p:nvSpPr>
            <p:cNvPr id="9736" name="Google Shape;9736;p82"/>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7" name="Google Shape;9737;p82"/>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8" name="Google Shape;9738;p82"/>
          <p:cNvGrpSpPr/>
          <p:nvPr/>
        </p:nvGrpSpPr>
        <p:grpSpPr>
          <a:xfrm>
            <a:off x="2515974" y="3554766"/>
            <a:ext cx="323587" cy="320242"/>
            <a:chOff x="3282325" y="2035675"/>
            <a:chExt cx="459575" cy="454825"/>
          </a:xfrm>
        </p:grpSpPr>
        <p:sp>
          <p:nvSpPr>
            <p:cNvPr id="9739" name="Google Shape;9739;p82"/>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82"/>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1" name="Google Shape;9741;p82"/>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82"/>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3" name="Google Shape;9743;p82"/>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4" name="Google Shape;9744;p82"/>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5" name="Google Shape;9745;p82"/>
          <p:cNvGrpSpPr/>
          <p:nvPr/>
        </p:nvGrpSpPr>
        <p:grpSpPr>
          <a:xfrm>
            <a:off x="3760673" y="3544803"/>
            <a:ext cx="340608" cy="340168"/>
            <a:chOff x="5053900" y="2021500"/>
            <a:chExt cx="483750" cy="483125"/>
          </a:xfrm>
        </p:grpSpPr>
        <p:sp>
          <p:nvSpPr>
            <p:cNvPr id="9746" name="Google Shape;9746;p82"/>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7" name="Google Shape;9747;p82"/>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8" name="Google Shape;9748;p82"/>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82"/>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0" name="Google Shape;9750;p82"/>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1" name="Google Shape;9751;p82"/>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2" name="Google Shape;9752;p82"/>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3" name="Google Shape;9753;p82"/>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4" name="Google Shape;9754;p82"/>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5" name="Google Shape;9755;p82"/>
          <p:cNvGrpSpPr/>
          <p:nvPr/>
        </p:nvGrpSpPr>
        <p:grpSpPr>
          <a:xfrm>
            <a:off x="4585773" y="3547971"/>
            <a:ext cx="351663" cy="333831"/>
            <a:chOff x="6222125" y="2025975"/>
            <a:chExt cx="499450" cy="474125"/>
          </a:xfrm>
        </p:grpSpPr>
        <p:sp>
          <p:nvSpPr>
            <p:cNvPr id="9756" name="Google Shape;9756;p82"/>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7" name="Google Shape;9757;p82"/>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8" name="Google Shape;9758;p82"/>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9" name="Google Shape;9759;p82"/>
          <p:cNvGrpSpPr/>
          <p:nvPr/>
        </p:nvGrpSpPr>
        <p:grpSpPr>
          <a:xfrm>
            <a:off x="5043335" y="2364541"/>
            <a:ext cx="335504" cy="185953"/>
            <a:chOff x="896050" y="2725450"/>
            <a:chExt cx="476500" cy="264100"/>
          </a:xfrm>
        </p:grpSpPr>
        <p:sp>
          <p:nvSpPr>
            <p:cNvPr id="9760" name="Google Shape;9760;p82"/>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1" name="Google Shape;9761;p82"/>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2" name="Google Shape;9762;p82"/>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3" name="Google Shape;9763;p82"/>
          <p:cNvGrpSpPr/>
          <p:nvPr/>
        </p:nvGrpSpPr>
        <p:grpSpPr>
          <a:xfrm>
            <a:off x="5474075" y="2287425"/>
            <a:ext cx="340168" cy="340186"/>
            <a:chOff x="1487200" y="2615925"/>
            <a:chExt cx="483125" cy="483150"/>
          </a:xfrm>
        </p:grpSpPr>
        <p:sp>
          <p:nvSpPr>
            <p:cNvPr id="9764" name="Google Shape;9764;p82"/>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5" name="Google Shape;9765;p82"/>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6" name="Google Shape;9766;p82"/>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7" name="Google Shape;9767;p82"/>
          <p:cNvGrpSpPr/>
          <p:nvPr/>
        </p:nvGrpSpPr>
        <p:grpSpPr>
          <a:xfrm>
            <a:off x="5874024" y="2287425"/>
            <a:ext cx="353564" cy="340186"/>
            <a:chOff x="2077575" y="2615925"/>
            <a:chExt cx="502150" cy="483150"/>
          </a:xfrm>
        </p:grpSpPr>
        <p:sp>
          <p:nvSpPr>
            <p:cNvPr id="9768" name="Google Shape;9768;p82"/>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82"/>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0" name="Google Shape;9770;p82"/>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1" name="Google Shape;9771;p82"/>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2" name="Google Shape;9772;p82"/>
          <p:cNvGrpSpPr/>
          <p:nvPr/>
        </p:nvGrpSpPr>
        <p:grpSpPr>
          <a:xfrm>
            <a:off x="6297813" y="2303452"/>
            <a:ext cx="334536" cy="308132"/>
            <a:chOff x="2680100" y="2638725"/>
            <a:chExt cx="475125" cy="437625"/>
          </a:xfrm>
        </p:grpSpPr>
        <p:sp>
          <p:nvSpPr>
            <p:cNvPr id="9773" name="Google Shape;9773;p82"/>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4" name="Google Shape;9774;p82"/>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5" name="Google Shape;9775;p82"/>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6" name="Google Shape;9776;p82"/>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7" name="Google Shape;9777;p82"/>
          <p:cNvGrpSpPr/>
          <p:nvPr/>
        </p:nvGrpSpPr>
        <p:grpSpPr>
          <a:xfrm>
            <a:off x="6763452" y="2287425"/>
            <a:ext cx="239183" cy="340186"/>
            <a:chOff x="3342275" y="2615925"/>
            <a:chExt cx="339700" cy="483150"/>
          </a:xfrm>
        </p:grpSpPr>
        <p:sp>
          <p:nvSpPr>
            <p:cNvPr id="9778" name="Google Shape;9778;p82"/>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82"/>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80" name="Google Shape;9780;p82"/>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1" name="Google Shape;9781;p82"/>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2" name="Google Shape;9782;p82"/>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3" name="Google Shape;9783;p82"/>
          <p:cNvGrpSpPr/>
          <p:nvPr/>
        </p:nvGrpSpPr>
        <p:grpSpPr>
          <a:xfrm>
            <a:off x="5380655" y="3961361"/>
            <a:ext cx="339482" cy="339271"/>
            <a:chOff x="5648900" y="2616600"/>
            <a:chExt cx="482150" cy="481850"/>
          </a:xfrm>
        </p:grpSpPr>
        <p:sp>
          <p:nvSpPr>
            <p:cNvPr id="9784" name="Google Shape;9784;p82"/>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5" name="Google Shape;9785;p82"/>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6" name="Google Shape;9786;p82"/>
          <p:cNvGrpSpPr/>
          <p:nvPr/>
        </p:nvGrpSpPr>
        <p:grpSpPr>
          <a:xfrm>
            <a:off x="3699939" y="3968149"/>
            <a:ext cx="325626" cy="325694"/>
            <a:chOff x="6242825" y="2615925"/>
            <a:chExt cx="483125" cy="483225"/>
          </a:xfrm>
        </p:grpSpPr>
        <p:sp>
          <p:nvSpPr>
            <p:cNvPr id="9787" name="Google Shape;9787;p82"/>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8" name="Google Shape;9788;p82"/>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9" name="Google Shape;9789;p82"/>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0" name="Google Shape;9790;p82"/>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1" name="Google Shape;9791;p82"/>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92" name="Google Shape;9792;p82"/>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93" name="Google Shape;9793;p82"/>
          <p:cNvGrpSpPr/>
          <p:nvPr/>
        </p:nvGrpSpPr>
        <p:grpSpPr>
          <a:xfrm>
            <a:off x="5473116" y="2707036"/>
            <a:ext cx="342087" cy="340186"/>
            <a:chOff x="1487200" y="3210375"/>
            <a:chExt cx="485850" cy="483150"/>
          </a:xfrm>
        </p:grpSpPr>
        <p:sp>
          <p:nvSpPr>
            <p:cNvPr id="9794" name="Google Shape;9794;p82"/>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5" name="Google Shape;9795;p82"/>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82"/>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97" name="Google Shape;9797;p82"/>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8" name="Google Shape;9798;p82"/>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99" name="Google Shape;9799;p82"/>
          <p:cNvGrpSpPr/>
          <p:nvPr/>
        </p:nvGrpSpPr>
        <p:grpSpPr>
          <a:xfrm>
            <a:off x="6712475" y="2707027"/>
            <a:ext cx="341136" cy="340204"/>
            <a:chOff x="3269875" y="3210400"/>
            <a:chExt cx="484500" cy="483175"/>
          </a:xfrm>
        </p:grpSpPr>
        <p:sp>
          <p:nvSpPr>
            <p:cNvPr id="9800" name="Google Shape;9800;p82"/>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1" name="Google Shape;9801;p82"/>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2" name="Google Shape;9802;p82"/>
          <p:cNvGrpSpPr/>
          <p:nvPr/>
        </p:nvGrpSpPr>
        <p:grpSpPr>
          <a:xfrm>
            <a:off x="7211568" y="2706666"/>
            <a:ext cx="170216" cy="340925"/>
            <a:chOff x="3985700" y="3210375"/>
            <a:chExt cx="241750" cy="484200"/>
          </a:xfrm>
        </p:grpSpPr>
        <p:sp>
          <p:nvSpPr>
            <p:cNvPr id="9803" name="Google Shape;9803;p82"/>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4" name="Google Shape;9804;p82"/>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5" name="Google Shape;9805;p82"/>
          <p:cNvGrpSpPr/>
          <p:nvPr/>
        </p:nvGrpSpPr>
        <p:grpSpPr>
          <a:xfrm>
            <a:off x="7550838" y="2707678"/>
            <a:ext cx="339007" cy="338901"/>
            <a:chOff x="4460225" y="3211300"/>
            <a:chExt cx="481475" cy="481325"/>
          </a:xfrm>
        </p:grpSpPr>
        <p:sp>
          <p:nvSpPr>
            <p:cNvPr id="9806" name="Google Shape;9806;p82"/>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7" name="Google Shape;9807;p82"/>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08" name="Google Shape;9808;p82"/>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09" name="Google Shape;9809;p82"/>
          <p:cNvGrpSpPr/>
          <p:nvPr/>
        </p:nvGrpSpPr>
        <p:grpSpPr>
          <a:xfrm>
            <a:off x="5824496" y="3990669"/>
            <a:ext cx="342034" cy="280654"/>
            <a:chOff x="5647000" y="3252650"/>
            <a:chExt cx="485775" cy="398600"/>
          </a:xfrm>
        </p:grpSpPr>
        <p:sp>
          <p:nvSpPr>
            <p:cNvPr id="9810" name="Google Shape;9810;p82"/>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82"/>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82"/>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3" name="Google Shape;9813;p82"/>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4" name="Google Shape;9814;p82"/>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5" name="Google Shape;9815;p82"/>
          <p:cNvGrpSpPr/>
          <p:nvPr/>
        </p:nvGrpSpPr>
        <p:grpSpPr>
          <a:xfrm>
            <a:off x="4129937" y="3996769"/>
            <a:ext cx="326536" cy="268454"/>
            <a:chOff x="6242450" y="3252800"/>
            <a:chExt cx="484475" cy="398300"/>
          </a:xfrm>
        </p:grpSpPr>
        <p:sp>
          <p:nvSpPr>
            <p:cNvPr id="9816" name="Google Shape;9816;p82"/>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7" name="Google Shape;9817;p82"/>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8" name="Google Shape;9818;p82"/>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9" name="Google Shape;9819;p82"/>
          <p:cNvGrpSpPr/>
          <p:nvPr/>
        </p:nvGrpSpPr>
        <p:grpSpPr>
          <a:xfrm>
            <a:off x="5061598" y="3126102"/>
            <a:ext cx="298978" cy="340168"/>
            <a:chOff x="922025" y="3804850"/>
            <a:chExt cx="424625" cy="483125"/>
          </a:xfrm>
        </p:grpSpPr>
        <p:sp>
          <p:nvSpPr>
            <p:cNvPr id="9820" name="Google Shape;9820;p82"/>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1" name="Google Shape;9821;p82"/>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2" name="Google Shape;9822;p82"/>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3" name="Google Shape;9823;p82"/>
          <p:cNvGrpSpPr/>
          <p:nvPr/>
        </p:nvGrpSpPr>
        <p:grpSpPr>
          <a:xfrm>
            <a:off x="5894327" y="3126102"/>
            <a:ext cx="312955" cy="340168"/>
            <a:chOff x="2100300" y="3804850"/>
            <a:chExt cx="444475" cy="483125"/>
          </a:xfrm>
        </p:grpSpPr>
        <p:sp>
          <p:nvSpPr>
            <p:cNvPr id="9824" name="Google Shape;9824;p82"/>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5" name="Google Shape;9825;p82"/>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6" name="Google Shape;9826;p82"/>
          <p:cNvGrpSpPr/>
          <p:nvPr/>
        </p:nvGrpSpPr>
        <p:grpSpPr>
          <a:xfrm>
            <a:off x="6317950" y="3126102"/>
            <a:ext cx="294261" cy="340168"/>
            <a:chOff x="2708700" y="3804850"/>
            <a:chExt cx="417925" cy="483125"/>
          </a:xfrm>
        </p:grpSpPr>
        <p:sp>
          <p:nvSpPr>
            <p:cNvPr id="9827" name="Google Shape;9827;p82"/>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8" name="Google Shape;9828;p82"/>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9" name="Google Shape;9829;p82"/>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82"/>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31" name="Google Shape;9831;p82"/>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2" name="Google Shape;9832;p82"/>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33" name="Google Shape;9833;p82"/>
          <p:cNvGrpSpPr/>
          <p:nvPr/>
        </p:nvGrpSpPr>
        <p:grpSpPr>
          <a:xfrm>
            <a:off x="7554825" y="3127378"/>
            <a:ext cx="331033" cy="337616"/>
            <a:chOff x="4467450" y="3808475"/>
            <a:chExt cx="470150" cy="479500"/>
          </a:xfrm>
        </p:grpSpPr>
        <p:sp>
          <p:nvSpPr>
            <p:cNvPr id="9834" name="Google Shape;9834;p82"/>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5" name="Google Shape;9835;p82"/>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6" name="Google Shape;9836;p82"/>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7" name="Google Shape;9837;p82"/>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8" name="Google Shape;9838;p82"/>
          <p:cNvGrpSpPr/>
          <p:nvPr/>
        </p:nvGrpSpPr>
        <p:grpSpPr>
          <a:xfrm>
            <a:off x="7975172" y="3126102"/>
            <a:ext cx="340186" cy="340168"/>
            <a:chOff x="5053900" y="3804850"/>
            <a:chExt cx="483150" cy="483125"/>
          </a:xfrm>
        </p:grpSpPr>
        <p:sp>
          <p:nvSpPr>
            <p:cNvPr id="9839" name="Google Shape;9839;p82"/>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0" name="Google Shape;9840;p82"/>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1" name="Google Shape;9841;p82"/>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82"/>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3" name="Google Shape;9843;p82"/>
          <p:cNvGrpSpPr/>
          <p:nvPr/>
        </p:nvGrpSpPr>
        <p:grpSpPr>
          <a:xfrm>
            <a:off x="6270890" y="3960912"/>
            <a:ext cx="340168" cy="340168"/>
            <a:chOff x="5648375" y="3804850"/>
            <a:chExt cx="483125" cy="483125"/>
          </a:xfrm>
        </p:grpSpPr>
        <p:sp>
          <p:nvSpPr>
            <p:cNvPr id="9844" name="Google Shape;9844;p82"/>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82"/>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6" name="Google Shape;9846;p82"/>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7" name="Google Shape;9847;p82"/>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8" name="Google Shape;9848;p82"/>
          <p:cNvGrpSpPr/>
          <p:nvPr/>
        </p:nvGrpSpPr>
        <p:grpSpPr>
          <a:xfrm>
            <a:off x="4560845" y="3973272"/>
            <a:ext cx="280923" cy="315449"/>
            <a:chOff x="6276025" y="3812400"/>
            <a:chExt cx="416800" cy="468025"/>
          </a:xfrm>
        </p:grpSpPr>
        <p:sp>
          <p:nvSpPr>
            <p:cNvPr id="9849" name="Google Shape;9849;p82"/>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0" name="Google Shape;9850;p82"/>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1" name="Google Shape;9851;p82"/>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2" name="Google Shape;9852;p82"/>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3" name="Google Shape;9853;p82"/>
          <p:cNvGrpSpPr/>
          <p:nvPr/>
        </p:nvGrpSpPr>
        <p:grpSpPr>
          <a:xfrm>
            <a:off x="5039779" y="3545089"/>
            <a:ext cx="342615" cy="340186"/>
            <a:chOff x="890400" y="4399350"/>
            <a:chExt cx="486600" cy="483150"/>
          </a:xfrm>
        </p:grpSpPr>
        <p:sp>
          <p:nvSpPr>
            <p:cNvPr id="9854" name="Google Shape;9854;p82"/>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5" name="Google Shape;9855;p82"/>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6" name="Google Shape;9856;p82"/>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7" name="Google Shape;9857;p82"/>
          <p:cNvGrpSpPr/>
          <p:nvPr/>
        </p:nvGrpSpPr>
        <p:grpSpPr>
          <a:xfrm>
            <a:off x="5474075" y="3560368"/>
            <a:ext cx="340168" cy="309628"/>
            <a:chOff x="1487200" y="4421025"/>
            <a:chExt cx="483125" cy="439750"/>
          </a:xfrm>
        </p:grpSpPr>
        <p:sp>
          <p:nvSpPr>
            <p:cNvPr id="9858" name="Google Shape;9858;p82"/>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9" name="Google Shape;9859;p82"/>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0" name="Google Shape;9860;p82"/>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1" name="Google Shape;9861;p82"/>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2" name="Google Shape;9862;p82"/>
          <p:cNvGrpSpPr/>
          <p:nvPr/>
        </p:nvGrpSpPr>
        <p:grpSpPr>
          <a:xfrm>
            <a:off x="5878353" y="3545107"/>
            <a:ext cx="344903" cy="340151"/>
            <a:chOff x="2079300" y="4399325"/>
            <a:chExt cx="489850" cy="483100"/>
          </a:xfrm>
        </p:grpSpPr>
        <p:sp>
          <p:nvSpPr>
            <p:cNvPr id="9863" name="Google Shape;9863;p82"/>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4" name="Google Shape;9864;p82"/>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65" name="Google Shape;9865;p82"/>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66" name="Google Shape;9866;p82"/>
          <p:cNvGrpSpPr/>
          <p:nvPr/>
        </p:nvGrpSpPr>
        <p:grpSpPr>
          <a:xfrm>
            <a:off x="6744925" y="3545107"/>
            <a:ext cx="276236" cy="340151"/>
            <a:chOff x="3316000" y="4399325"/>
            <a:chExt cx="392325" cy="483100"/>
          </a:xfrm>
        </p:grpSpPr>
        <p:sp>
          <p:nvSpPr>
            <p:cNvPr id="9867" name="Google Shape;9867;p82"/>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8" name="Google Shape;9868;p82"/>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9" name="Google Shape;9869;p82"/>
          <p:cNvGrpSpPr/>
          <p:nvPr/>
        </p:nvGrpSpPr>
        <p:grpSpPr>
          <a:xfrm>
            <a:off x="7169665" y="3545089"/>
            <a:ext cx="254022" cy="340186"/>
            <a:chOff x="3926225" y="4399275"/>
            <a:chExt cx="360775" cy="483150"/>
          </a:xfrm>
        </p:grpSpPr>
        <p:sp>
          <p:nvSpPr>
            <p:cNvPr id="9870" name="Google Shape;9870;p82"/>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1" name="Google Shape;9871;p82"/>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72" name="Google Shape;9872;p82"/>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73" name="Google Shape;9873;p82"/>
          <p:cNvGrpSpPr/>
          <p:nvPr/>
        </p:nvGrpSpPr>
        <p:grpSpPr>
          <a:xfrm>
            <a:off x="7975224" y="3545151"/>
            <a:ext cx="340080" cy="340063"/>
            <a:chOff x="5053975" y="4399375"/>
            <a:chExt cx="483000" cy="482975"/>
          </a:xfrm>
        </p:grpSpPr>
        <p:sp>
          <p:nvSpPr>
            <p:cNvPr id="9874" name="Google Shape;9874;p82"/>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5" name="Google Shape;9875;p82"/>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6" name="Google Shape;9876;p82"/>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77" name="Google Shape;9877;p82"/>
          <p:cNvGrpSpPr/>
          <p:nvPr/>
        </p:nvGrpSpPr>
        <p:grpSpPr>
          <a:xfrm>
            <a:off x="6715417" y="3960912"/>
            <a:ext cx="340168" cy="340168"/>
            <a:chOff x="5648375" y="4399300"/>
            <a:chExt cx="483125" cy="483125"/>
          </a:xfrm>
        </p:grpSpPr>
        <p:sp>
          <p:nvSpPr>
            <p:cNvPr id="9878" name="Google Shape;9878;p82"/>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9" name="Google Shape;9879;p82"/>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80" name="Google Shape;9880;p82"/>
          <p:cNvGrpSpPr/>
          <p:nvPr/>
        </p:nvGrpSpPr>
        <p:grpSpPr>
          <a:xfrm>
            <a:off x="4946140" y="3979624"/>
            <a:ext cx="330007" cy="302744"/>
            <a:chOff x="6239575" y="4416275"/>
            <a:chExt cx="489625" cy="449175"/>
          </a:xfrm>
        </p:grpSpPr>
        <p:sp>
          <p:nvSpPr>
            <p:cNvPr id="9881" name="Google Shape;9881;p82"/>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2" name="Google Shape;9882;p82"/>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3" name="Google Shape;9883;p82"/>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84" name="Google Shape;9884;p82"/>
          <p:cNvGrpSpPr/>
          <p:nvPr/>
        </p:nvGrpSpPr>
        <p:grpSpPr>
          <a:xfrm>
            <a:off x="2049419" y="3976879"/>
            <a:ext cx="308234" cy="308234"/>
            <a:chOff x="892750" y="4993750"/>
            <a:chExt cx="483125" cy="483125"/>
          </a:xfrm>
        </p:grpSpPr>
        <p:sp>
          <p:nvSpPr>
            <p:cNvPr id="9885" name="Google Shape;9885;p82"/>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6" name="Google Shape;9886;p82"/>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7" name="Google Shape;9887;p82"/>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88" name="Google Shape;9888;p82"/>
          <p:cNvGrpSpPr/>
          <p:nvPr/>
        </p:nvGrpSpPr>
        <p:grpSpPr>
          <a:xfrm>
            <a:off x="853427" y="3984006"/>
            <a:ext cx="293982" cy="293982"/>
            <a:chOff x="2676100" y="4993750"/>
            <a:chExt cx="483125" cy="483125"/>
          </a:xfrm>
        </p:grpSpPr>
        <p:sp>
          <p:nvSpPr>
            <p:cNvPr id="9889" name="Google Shape;9889;p82"/>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0" name="Google Shape;9890;p82"/>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1" name="Google Shape;9891;p82"/>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2" name="Google Shape;9892;p82"/>
          <p:cNvGrpSpPr/>
          <p:nvPr/>
        </p:nvGrpSpPr>
        <p:grpSpPr>
          <a:xfrm>
            <a:off x="3287244" y="3976879"/>
            <a:ext cx="308234" cy="308234"/>
            <a:chOff x="3270550" y="4993750"/>
            <a:chExt cx="483125" cy="483125"/>
          </a:xfrm>
        </p:grpSpPr>
        <p:sp>
          <p:nvSpPr>
            <p:cNvPr id="9893" name="Google Shape;9893;p82"/>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4" name="Google Shape;9894;p82"/>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5" name="Google Shape;9895;p82"/>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6" name="Google Shape;9896;p82"/>
          <p:cNvGrpSpPr/>
          <p:nvPr/>
        </p:nvGrpSpPr>
        <p:grpSpPr>
          <a:xfrm>
            <a:off x="1271279" y="3983960"/>
            <a:ext cx="293997" cy="294073"/>
            <a:chOff x="4459450" y="4993700"/>
            <a:chExt cx="483150" cy="483275"/>
          </a:xfrm>
        </p:grpSpPr>
        <p:sp>
          <p:nvSpPr>
            <p:cNvPr id="9897" name="Google Shape;9897;p82"/>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8" name="Google Shape;9898;p82"/>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9" name="Google Shape;9899;p82"/>
          <p:cNvGrpSpPr/>
          <p:nvPr/>
        </p:nvGrpSpPr>
        <p:grpSpPr>
          <a:xfrm>
            <a:off x="2462028" y="3976879"/>
            <a:ext cx="308234" cy="308234"/>
            <a:chOff x="1487200" y="4993750"/>
            <a:chExt cx="483125" cy="483125"/>
          </a:xfrm>
        </p:grpSpPr>
        <p:sp>
          <p:nvSpPr>
            <p:cNvPr id="9900" name="Google Shape;9900;p8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1" name="Google Shape;9901;p8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02" name="Google Shape;9902;p82"/>
          <p:cNvGrpSpPr/>
          <p:nvPr/>
        </p:nvGrpSpPr>
        <p:grpSpPr>
          <a:xfrm>
            <a:off x="2874638" y="3976879"/>
            <a:ext cx="308234" cy="308234"/>
            <a:chOff x="2081650" y="4993750"/>
            <a:chExt cx="483125" cy="483125"/>
          </a:xfrm>
        </p:grpSpPr>
        <p:sp>
          <p:nvSpPr>
            <p:cNvPr id="9903" name="Google Shape;9903;p8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4" name="Google Shape;9904;p8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05" name="Google Shape;9905;p82"/>
          <p:cNvGrpSpPr/>
          <p:nvPr/>
        </p:nvGrpSpPr>
        <p:grpSpPr>
          <a:xfrm>
            <a:off x="1651280" y="3983960"/>
            <a:ext cx="293997" cy="294073"/>
            <a:chOff x="5053900" y="4993700"/>
            <a:chExt cx="483150" cy="483275"/>
          </a:xfrm>
        </p:grpSpPr>
        <p:sp>
          <p:nvSpPr>
            <p:cNvPr id="9906" name="Google Shape;9906;p82"/>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7" name="Google Shape;9907;p82"/>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08" name="Google Shape;9908;p8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909" name="Google Shape;9909;p82"/>
          <p:cNvGrpSpPr/>
          <p:nvPr/>
        </p:nvGrpSpPr>
        <p:grpSpPr>
          <a:xfrm>
            <a:off x="7159962" y="3960299"/>
            <a:ext cx="195401" cy="341395"/>
            <a:chOff x="1426400" y="1814750"/>
            <a:chExt cx="407850" cy="712575"/>
          </a:xfrm>
        </p:grpSpPr>
        <p:sp>
          <p:nvSpPr>
            <p:cNvPr id="9910" name="Google Shape;9910;p82"/>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2"/>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2"/>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82"/>
          <p:cNvGrpSpPr/>
          <p:nvPr/>
        </p:nvGrpSpPr>
        <p:grpSpPr>
          <a:xfrm>
            <a:off x="7494377" y="3991261"/>
            <a:ext cx="279423" cy="279471"/>
            <a:chOff x="1910075" y="2021700"/>
            <a:chExt cx="583225" cy="583325"/>
          </a:xfrm>
        </p:grpSpPr>
        <p:sp>
          <p:nvSpPr>
            <p:cNvPr id="9914" name="Google Shape;9914;p82"/>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2"/>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82"/>
          <p:cNvGrpSpPr/>
          <p:nvPr/>
        </p:nvGrpSpPr>
        <p:grpSpPr>
          <a:xfrm>
            <a:off x="7912814" y="4026678"/>
            <a:ext cx="392874" cy="208636"/>
            <a:chOff x="2749275" y="2099575"/>
            <a:chExt cx="820025" cy="435475"/>
          </a:xfrm>
        </p:grpSpPr>
        <p:sp>
          <p:nvSpPr>
            <p:cNvPr id="9918" name="Google Shape;9918;p82"/>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2"/>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2"/>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25" name="Shape 9925"/>
        <p:cNvGrpSpPr/>
        <p:nvPr/>
      </p:nvGrpSpPr>
      <p:grpSpPr>
        <a:xfrm>
          <a:off x="0" y="0"/>
          <a:ext cx="0" cy="0"/>
          <a:chOff x="0" y="0"/>
          <a:chExt cx="0" cy="0"/>
        </a:xfrm>
      </p:grpSpPr>
      <p:sp>
        <p:nvSpPr>
          <p:cNvPr id="9926" name="Google Shape;9926;p83"/>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3"/>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3"/>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9" name="Google Shape;9929;p83"/>
          <p:cNvGrpSpPr/>
          <p:nvPr/>
        </p:nvGrpSpPr>
        <p:grpSpPr>
          <a:xfrm>
            <a:off x="2987728" y="1340982"/>
            <a:ext cx="371882" cy="373766"/>
            <a:chOff x="-41270450" y="1973375"/>
            <a:chExt cx="315850" cy="317450"/>
          </a:xfrm>
        </p:grpSpPr>
        <p:sp>
          <p:nvSpPr>
            <p:cNvPr id="9930" name="Google Shape;9930;p83"/>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3"/>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3"/>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3"/>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83"/>
          <p:cNvGrpSpPr/>
          <p:nvPr/>
        </p:nvGrpSpPr>
        <p:grpSpPr>
          <a:xfrm>
            <a:off x="3005407" y="1787939"/>
            <a:ext cx="395871" cy="372088"/>
            <a:chOff x="-41291625" y="2339025"/>
            <a:chExt cx="336225" cy="316025"/>
          </a:xfrm>
        </p:grpSpPr>
        <p:sp>
          <p:nvSpPr>
            <p:cNvPr id="9935" name="Google Shape;9935;p83"/>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3"/>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7" name="Google Shape;9937;p83"/>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3"/>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3"/>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3"/>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3"/>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3"/>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3" name="Google Shape;9943;p83"/>
          <p:cNvGrpSpPr/>
          <p:nvPr/>
        </p:nvGrpSpPr>
        <p:grpSpPr>
          <a:xfrm>
            <a:off x="1229534" y="1312990"/>
            <a:ext cx="396931" cy="373147"/>
            <a:chOff x="-42804750" y="1949600"/>
            <a:chExt cx="337125" cy="316925"/>
          </a:xfrm>
        </p:grpSpPr>
        <p:sp>
          <p:nvSpPr>
            <p:cNvPr id="9944" name="Google Shape;9944;p83"/>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3"/>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3"/>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83"/>
          <p:cNvGrpSpPr/>
          <p:nvPr/>
        </p:nvGrpSpPr>
        <p:grpSpPr>
          <a:xfrm>
            <a:off x="1292211" y="1765686"/>
            <a:ext cx="335706" cy="364258"/>
            <a:chOff x="-42778750" y="2320125"/>
            <a:chExt cx="285125" cy="309375"/>
          </a:xfrm>
        </p:grpSpPr>
        <p:sp>
          <p:nvSpPr>
            <p:cNvPr id="9948" name="Google Shape;9948;p83"/>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3"/>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83"/>
          <p:cNvGrpSpPr/>
          <p:nvPr/>
        </p:nvGrpSpPr>
        <p:grpSpPr>
          <a:xfrm>
            <a:off x="1269879" y="2212691"/>
            <a:ext cx="375591" cy="374678"/>
            <a:chOff x="-42796875" y="2680675"/>
            <a:chExt cx="319000" cy="318225"/>
          </a:xfrm>
        </p:grpSpPr>
        <p:sp>
          <p:nvSpPr>
            <p:cNvPr id="9951" name="Google Shape;9951;p83"/>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3"/>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3"/>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3"/>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3"/>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6" name="Google Shape;9956;p83"/>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3"/>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3"/>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3"/>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0" name="Google Shape;9960;p83"/>
          <p:cNvGrpSpPr/>
          <p:nvPr/>
        </p:nvGrpSpPr>
        <p:grpSpPr>
          <a:xfrm>
            <a:off x="2168150" y="3090966"/>
            <a:ext cx="390426" cy="369586"/>
            <a:chOff x="-39055650" y="2315975"/>
            <a:chExt cx="331600" cy="313900"/>
          </a:xfrm>
        </p:grpSpPr>
        <p:sp>
          <p:nvSpPr>
            <p:cNvPr id="9961" name="Google Shape;9961;p83"/>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3"/>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3" name="Google Shape;9963;p83"/>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3"/>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5" name="Google Shape;9965;p83"/>
          <p:cNvGrpSpPr/>
          <p:nvPr/>
        </p:nvGrpSpPr>
        <p:grpSpPr>
          <a:xfrm>
            <a:off x="1659816" y="1313166"/>
            <a:ext cx="380241" cy="371793"/>
            <a:chOff x="-42430625" y="1949750"/>
            <a:chExt cx="322950" cy="315775"/>
          </a:xfrm>
        </p:grpSpPr>
        <p:sp>
          <p:nvSpPr>
            <p:cNvPr id="9966" name="Google Shape;9966;p83"/>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3"/>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3"/>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3"/>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0" name="Google Shape;9970;p83"/>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3"/>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3"/>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3"/>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3"/>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3"/>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6" name="Google Shape;9976;p83"/>
          <p:cNvGrpSpPr/>
          <p:nvPr/>
        </p:nvGrpSpPr>
        <p:grpSpPr>
          <a:xfrm>
            <a:off x="2623344" y="3089112"/>
            <a:ext cx="372824" cy="372058"/>
            <a:chOff x="-38686275" y="2314400"/>
            <a:chExt cx="316650" cy="316000"/>
          </a:xfrm>
        </p:grpSpPr>
        <p:sp>
          <p:nvSpPr>
            <p:cNvPr id="9977" name="Google Shape;9977;p83"/>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3"/>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83"/>
          <p:cNvGrpSpPr/>
          <p:nvPr/>
        </p:nvGrpSpPr>
        <p:grpSpPr>
          <a:xfrm>
            <a:off x="2621946" y="3581152"/>
            <a:ext cx="375620" cy="373736"/>
            <a:chOff x="-38686275" y="2682250"/>
            <a:chExt cx="319025" cy="317425"/>
          </a:xfrm>
        </p:grpSpPr>
        <p:sp>
          <p:nvSpPr>
            <p:cNvPr id="9980" name="Google Shape;9980;p83"/>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3"/>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83"/>
          <p:cNvGrpSpPr/>
          <p:nvPr/>
        </p:nvGrpSpPr>
        <p:grpSpPr>
          <a:xfrm>
            <a:off x="3940328" y="3579695"/>
            <a:ext cx="391368" cy="376650"/>
            <a:chOff x="-37534750" y="2668075"/>
            <a:chExt cx="332400" cy="319900"/>
          </a:xfrm>
        </p:grpSpPr>
        <p:sp>
          <p:nvSpPr>
            <p:cNvPr id="9983" name="Google Shape;9983;p83"/>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3"/>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5" name="Google Shape;9985;p83"/>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6" name="Google Shape;9986;p83"/>
          <p:cNvGrpSpPr/>
          <p:nvPr/>
        </p:nvGrpSpPr>
        <p:grpSpPr>
          <a:xfrm>
            <a:off x="2131694" y="1760829"/>
            <a:ext cx="375591" cy="374060"/>
            <a:chOff x="-42062025" y="2316000"/>
            <a:chExt cx="319000" cy="317700"/>
          </a:xfrm>
        </p:grpSpPr>
        <p:sp>
          <p:nvSpPr>
            <p:cNvPr id="9987" name="Google Shape;9987;p83"/>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3"/>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9" name="Google Shape;9989;p83"/>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0" name="Google Shape;9990;p83"/>
          <p:cNvGrpSpPr/>
          <p:nvPr/>
        </p:nvGrpSpPr>
        <p:grpSpPr>
          <a:xfrm>
            <a:off x="876569" y="2671933"/>
            <a:ext cx="330143" cy="368173"/>
            <a:chOff x="-40150450" y="1977325"/>
            <a:chExt cx="280400" cy="312700"/>
          </a:xfrm>
        </p:grpSpPr>
        <p:sp>
          <p:nvSpPr>
            <p:cNvPr id="9991" name="Google Shape;9991;p83"/>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3"/>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3"/>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3"/>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83"/>
          <p:cNvGrpSpPr/>
          <p:nvPr/>
        </p:nvGrpSpPr>
        <p:grpSpPr>
          <a:xfrm>
            <a:off x="870534" y="3131151"/>
            <a:ext cx="342211" cy="372824"/>
            <a:chOff x="-40160700" y="2339625"/>
            <a:chExt cx="290650" cy="316650"/>
          </a:xfrm>
        </p:grpSpPr>
        <p:sp>
          <p:nvSpPr>
            <p:cNvPr id="9996" name="Google Shape;9996;p83"/>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3"/>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3"/>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3"/>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83"/>
          <p:cNvGrpSpPr/>
          <p:nvPr/>
        </p:nvGrpSpPr>
        <p:grpSpPr>
          <a:xfrm>
            <a:off x="852359" y="3581608"/>
            <a:ext cx="375591" cy="372824"/>
            <a:chOff x="-40171725" y="2705875"/>
            <a:chExt cx="319000" cy="316650"/>
          </a:xfrm>
        </p:grpSpPr>
        <p:sp>
          <p:nvSpPr>
            <p:cNvPr id="10001" name="Google Shape;10001;p83"/>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3"/>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83"/>
          <p:cNvGrpSpPr/>
          <p:nvPr/>
        </p:nvGrpSpPr>
        <p:grpSpPr>
          <a:xfrm>
            <a:off x="3109957" y="2656064"/>
            <a:ext cx="272686" cy="373766"/>
            <a:chOff x="-38275925" y="1946600"/>
            <a:chExt cx="231600" cy="317450"/>
          </a:xfrm>
        </p:grpSpPr>
        <p:sp>
          <p:nvSpPr>
            <p:cNvPr id="10004" name="Google Shape;10004;p83"/>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3"/>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6" name="Google Shape;10006;p83"/>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3"/>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8" name="Google Shape;10008;p83"/>
          <p:cNvGrpSpPr/>
          <p:nvPr/>
        </p:nvGrpSpPr>
        <p:grpSpPr>
          <a:xfrm>
            <a:off x="2173841" y="4053505"/>
            <a:ext cx="382096" cy="371911"/>
            <a:chOff x="-37190575" y="1951325"/>
            <a:chExt cx="324525" cy="315875"/>
          </a:xfrm>
        </p:grpSpPr>
        <p:sp>
          <p:nvSpPr>
            <p:cNvPr id="10009" name="Google Shape;10009;p83"/>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3"/>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3"/>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3"/>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3"/>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4" name="Google Shape;10014;p83"/>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5" name="Google Shape;10015;p83"/>
          <p:cNvGrpSpPr/>
          <p:nvPr/>
        </p:nvGrpSpPr>
        <p:grpSpPr>
          <a:xfrm>
            <a:off x="2574144" y="1839656"/>
            <a:ext cx="373736" cy="293055"/>
            <a:chOff x="-41694200" y="2382950"/>
            <a:chExt cx="317425" cy="248900"/>
          </a:xfrm>
        </p:grpSpPr>
        <p:sp>
          <p:nvSpPr>
            <p:cNvPr id="10016" name="Google Shape;10016;p83"/>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3"/>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83"/>
          <p:cNvGrpSpPr/>
          <p:nvPr/>
        </p:nvGrpSpPr>
        <p:grpSpPr>
          <a:xfrm>
            <a:off x="2570967" y="2192964"/>
            <a:ext cx="375591" cy="373766"/>
            <a:chOff x="-41695775" y="2683025"/>
            <a:chExt cx="319000" cy="317450"/>
          </a:xfrm>
        </p:grpSpPr>
        <p:sp>
          <p:nvSpPr>
            <p:cNvPr id="10019" name="Google Shape;10019;p83"/>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3"/>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3"/>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83"/>
          <p:cNvGrpSpPr/>
          <p:nvPr/>
        </p:nvGrpSpPr>
        <p:grpSpPr>
          <a:xfrm>
            <a:off x="1313266" y="2685734"/>
            <a:ext cx="342211" cy="375620"/>
            <a:chOff x="-39792875" y="1971800"/>
            <a:chExt cx="290650" cy="319025"/>
          </a:xfrm>
        </p:grpSpPr>
        <p:sp>
          <p:nvSpPr>
            <p:cNvPr id="10023" name="Google Shape;10023;p83"/>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3"/>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5" name="Google Shape;10025;p83"/>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6" name="Google Shape;10026;p83"/>
          <p:cNvGrpSpPr/>
          <p:nvPr/>
        </p:nvGrpSpPr>
        <p:grpSpPr>
          <a:xfrm>
            <a:off x="3490328" y="2657918"/>
            <a:ext cx="383950" cy="372618"/>
            <a:chOff x="-37956150" y="1948175"/>
            <a:chExt cx="326100" cy="316475"/>
          </a:xfrm>
        </p:grpSpPr>
        <p:sp>
          <p:nvSpPr>
            <p:cNvPr id="10027" name="Google Shape;10027;p83"/>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3"/>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3"/>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83"/>
          <p:cNvGrpSpPr/>
          <p:nvPr/>
        </p:nvGrpSpPr>
        <p:grpSpPr>
          <a:xfrm>
            <a:off x="1323705" y="3133960"/>
            <a:ext cx="324609" cy="374825"/>
            <a:chOff x="-39783425" y="2337925"/>
            <a:chExt cx="275700" cy="318350"/>
          </a:xfrm>
        </p:grpSpPr>
        <p:sp>
          <p:nvSpPr>
            <p:cNvPr id="10031" name="Google Shape;10031;p83"/>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3"/>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83"/>
          <p:cNvGrpSpPr/>
          <p:nvPr/>
        </p:nvGrpSpPr>
        <p:grpSpPr>
          <a:xfrm>
            <a:off x="3497847" y="3165172"/>
            <a:ext cx="375620" cy="243015"/>
            <a:chOff x="-37953000" y="2379000"/>
            <a:chExt cx="319025" cy="206400"/>
          </a:xfrm>
        </p:grpSpPr>
        <p:sp>
          <p:nvSpPr>
            <p:cNvPr id="10034" name="Google Shape;10034;p83"/>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3"/>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3"/>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3"/>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3"/>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9" name="Google Shape;10039;p83"/>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3"/>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3"/>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0042" name="Google Shape;10042;p83"/>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0043" name="Google Shape;10043;p83"/>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4" name="Google Shape;10044;p83"/>
          <p:cNvGrpSpPr/>
          <p:nvPr/>
        </p:nvGrpSpPr>
        <p:grpSpPr>
          <a:xfrm>
            <a:off x="4855594" y="1782519"/>
            <a:ext cx="354107" cy="355063"/>
            <a:chOff x="-28467625" y="2331750"/>
            <a:chExt cx="296150" cy="296950"/>
          </a:xfrm>
        </p:grpSpPr>
        <p:sp>
          <p:nvSpPr>
            <p:cNvPr id="10045" name="Google Shape;10045;p83"/>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3"/>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83"/>
          <p:cNvGrpSpPr/>
          <p:nvPr/>
        </p:nvGrpSpPr>
        <p:grpSpPr>
          <a:xfrm>
            <a:off x="4869719" y="2225601"/>
            <a:ext cx="325858" cy="351327"/>
            <a:chOff x="-28461325" y="2701925"/>
            <a:chExt cx="272525" cy="293825"/>
          </a:xfrm>
        </p:grpSpPr>
        <p:sp>
          <p:nvSpPr>
            <p:cNvPr id="10048" name="Google Shape;10048;p83"/>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3"/>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3"/>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83"/>
          <p:cNvGrpSpPr/>
          <p:nvPr/>
        </p:nvGrpSpPr>
        <p:grpSpPr>
          <a:xfrm>
            <a:off x="7093910" y="1399238"/>
            <a:ext cx="354107" cy="226974"/>
            <a:chOff x="-26585200" y="2025375"/>
            <a:chExt cx="296150" cy="189825"/>
          </a:xfrm>
        </p:grpSpPr>
        <p:sp>
          <p:nvSpPr>
            <p:cNvPr id="10052" name="Google Shape;10052;p83"/>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3"/>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3"/>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3"/>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3"/>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83"/>
          <p:cNvGrpSpPr/>
          <p:nvPr/>
        </p:nvGrpSpPr>
        <p:grpSpPr>
          <a:xfrm>
            <a:off x="7094373" y="1783461"/>
            <a:ext cx="353180" cy="353180"/>
            <a:chOff x="-26584425" y="2340425"/>
            <a:chExt cx="295375" cy="295375"/>
          </a:xfrm>
        </p:grpSpPr>
        <p:sp>
          <p:nvSpPr>
            <p:cNvPr id="10058" name="Google Shape;10058;p83"/>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3"/>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3"/>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3"/>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3"/>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83"/>
          <p:cNvGrpSpPr/>
          <p:nvPr/>
        </p:nvGrpSpPr>
        <p:grpSpPr>
          <a:xfrm>
            <a:off x="7089202" y="2224555"/>
            <a:ext cx="363523" cy="353419"/>
            <a:chOff x="-26585200" y="2710400"/>
            <a:chExt cx="304025" cy="295575"/>
          </a:xfrm>
        </p:grpSpPr>
        <p:sp>
          <p:nvSpPr>
            <p:cNvPr id="10064" name="Google Shape;10064;p83"/>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3"/>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3"/>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3"/>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3"/>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3"/>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3"/>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3"/>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3"/>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3"/>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3"/>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3"/>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83"/>
          <p:cNvGrpSpPr/>
          <p:nvPr/>
        </p:nvGrpSpPr>
        <p:grpSpPr>
          <a:xfrm>
            <a:off x="5744337" y="2666033"/>
            <a:ext cx="354136" cy="353210"/>
            <a:chOff x="-24709875" y="1970225"/>
            <a:chExt cx="296175" cy="295400"/>
          </a:xfrm>
        </p:grpSpPr>
        <p:sp>
          <p:nvSpPr>
            <p:cNvPr id="10077" name="Google Shape;10077;p83"/>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3"/>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83"/>
          <p:cNvGrpSpPr/>
          <p:nvPr/>
        </p:nvGrpSpPr>
        <p:grpSpPr>
          <a:xfrm>
            <a:off x="5776352" y="3112911"/>
            <a:ext cx="290107" cy="354107"/>
            <a:chOff x="-24683100" y="2340425"/>
            <a:chExt cx="242625" cy="296150"/>
          </a:xfrm>
        </p:grpSpPr>
        <p:sp>
          <p:nvSpPr>
            <p:cNvPr id="10080" name="Google Shape;10080;p83"/>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3"/>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3"/>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3"/>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4" name="Google Shape;10084;p83"/>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5" name="Google Shape;10085;p83"/>
          <p:cNvGrpSpPr/>
          <p:nvPr/>
        </p:nvGrpSpPr>
        <p:grpSpPr>
          <a:xfrm>
            <a:off x="7982594" y="2666033"/>
            <a:ext cx="360713" cy="353210"/>
            <a:chOff x="-22881800" y="1971800"/>
            <a:chExt cx="301675" cy="295400"/>
          </a:xfrm>
        </p:grpSpPr>
        <p:sp>
          <p:nvSpPr>
            <p:cNvPr id="10086" name="Google Shape;10086;p83"/>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3"/>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3"/>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3"/>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3"/>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3"/>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2" name="Google Shape;10092;p83"/>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3"/>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83"/>
          <p:cNvGrpSpPr/>
          <p:nvPr/>
        </p:nvGrpSpPr>
        <p:grpSpPr>
          <a:xfrm>
            <a:off x="5358939" y="2224196"/>
            <a:ext cx="227930" cy="354136"/>
            <a:chOff x="-28043900" y="2701925"/>
            <a:chExt cx="190625" cy="296175"/>
          </a:xfrm>
        </p:grpSpPr>
        <p:sp>
          <p:nvSpPr>
            <p:cNvPr id="10095" name="Google Shape;10095;p83"/>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3"/>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3"/>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3"/>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3"/>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83"/>
          <p:cNvGrpSpPr/>
          <p:nvPr/>
        </p:nvGrpSpPr>
        <p:grpSpPr>
          <a:xfrm>
            <a:off x="7531805" y="1336135"/>
            <a:ext cx="354136" cy="353180"/>
            <a:chOff x="-26215025" y="1971025"/>
            <a:chExt cx="296175" cy="295375"/>
          </a:xfrm>
        </p:grpSpPr>
        <p:sp>
          <p:nvSpPr>
            <p:cNvPr id="10101" name="Google Shape;10101;p83"/>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3"/>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3"/>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3"/>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3"/>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3"/>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3"/>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3"/>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83"/>
          <p:cNvGrpSpPr/>
          <p:nvPr/>
        </p:nvGrpSpPr>
        <p:grpSpPr>
          <a:xfrm>
            <a:off x="7531327" y="1783924"/>
            <a:ext cx="355093" cy="352253"/>
            <a:chOff x="-26215825" y="2341200"/>
            <a:chExt cx="296975" cy="294600"/>
          </a:xfrm>
        </p:grpSpPr>
        <p:sp>
          <p:nvSpPr>
            <p:cNvPr id="10110" name="Google Shape;10110;p83"/>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3"/>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83"/>
          <p:cNvGrpSpPr/>
          <p:nvPr/>
        </p:nvGrpSpPr>
        <p:grpSpPr>
          <a:xfrm>
            <a:off x="7563357" y="2224674"/>
            <a:ext cx="291033" cy="353180"/>
            <a:chOff x="-26179575" y="2710600"/>
            <a:chExt cx="243400" cy="295375"/>
          </a:xfrm>
        </p:grpSpPr>
        <p:sp>
          <p:nvSpPr>
            <p:cNvPr id="10113" name="Google Shape;10113;p83"/>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3"/>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3"/>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83"/>
          <p:cNvGrpSpPr/>
          <p:nvPr/>
        </p:nvGrpSpPr>
        <p:grpSpPr>
          <a:xfrm>
            <a:off x="6202417" y="2666048"/>
            <a:ext cx="337187" cy="353180"/>
            <a:chOff x="-24328675" y="1971025"/>
            <a:chExt cx="282000" cy="295375"/>
          </a:xfrm>
        </p:grpSpPr>
        <p:sp>
          <p:nvSpPr>
            <p:cNvPr id="10117" name="Google Shape;10117;p83"/>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3"/>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83"/>
          <p:cNvGrpSpPr/>
          <p:nvPr/>
        </p:nvGrpSpPr>
        <p:grpSpPr>
          <a:xfrm>
            <a:off x="6204778" y="3113374"/>
            <a:ext cx="332464" cy="353180"/>
            <a:chOff x="-24330250" y="2340425"/>
            <a:chExt cx="278050" cy="295375"/>
          </a:xfrm>
        </p:grpSpPr>
        <p:sp>
          <p:nvSpPr>
            <p:cNvPr id="10120" name="Google Shape;10120;p83"/>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3"/>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3"/>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3"/>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3"/>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3"/>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3"/>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83"/>
          <p:cNvGrpSpPr/>
          <p:nvPr/>
        </p:nvGrpSpPr>
        <p:grpSpPr>
          <a:xfrm>
            <a:off x="6194420" y="3554587"/>
            <a:ext cx="353180" cy="353180"/>
            <a:chOff x="-24338900" y="2710600"/>
            <a:chExt cx="295375" cy="295375"/>
          </a:xfrm>
        </p:grpSpPr>
        <p:sp>
          <p:nvSpPr>
            <p:cNvPr id="10128" name="Google Shape;10128;p83"/>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3"/>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83"/>
          <p:cNvGrpSpPr/>
          <p:nvPr/>
        </p:nvGrpSpPr>
        <p:grpSpPr>
          <a:xfrm>
            <a:off x="7985419" y="3113972"/>
            <a:ext cx="355063" cy="351984"/>
            <a:chOff x="-22859750" y="2335900"/>
            <a:chExt cx="296950" cy="294375"/>
          </a:xfrm>
        </p:grpSpPr>
        <p:sp>
          <p:nvSpPr>
            <p:cNvPr id="10131" name="Google Shape;10131;p83"/>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3"/>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3"/>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83"/>
          <p:cNvGrpSpPr/>
          <p:nvPr/>
        </p:nvGrpSpPr>
        <p:grpSpPr>
          <a:xfrm>
            <a:off x="5764767" y="1336120"/>
            <a:ext cx="311749" cy="353210"/>
            <a:chOff x="-27710725" y="1959200"/>
            <a:chExt cx="260725" cy="295400"/>
          </a:xfrm>
        </p:grpSpPr>
        <p:sp>
          <p:nvSpPr>
            <p:cNvPr id="10135" name="Google Shape;10135;p83"/>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3"/>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83"/>
          <p:cNvGrpSpPr/>
          <p:nvPr/>
        </p:nvGrpSpPr>
        <p:grpSpPr>
          <a:xfrm>
            <a:off x="5742631" y="1844666"/>
            <a:ext cx="356020" cy="230770"/>
            <a:chOff x="-27728850" y="2382950"/>
            <a:chExt cx="297750" cy="193000"/>
          </a:xfrm>
        </p:grpSpPr>
        <p:sp>
          <p:nvSpPr>
            <p:cNvPr id="10138" name="Google Shape;10138;p83"/>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3"/>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3"/>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1" name="Google Shape;10141;p83"/>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3"/>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3" name="Google Shape;10143;p83"/>
          <p:cNvGrpSpPr/>
          <p:nvPr/>
        </p:nvGrpSpPr>
        <p:grpSpPr>
          <a:xfrm>
            <a:off x="7973975" y="1792877"/>
            <a:ext cx="354136" cy="334348"/>
            <a:chOff x="-25844850" y="2357750"/>
            <a:chExt cx="296175" cy="279625"/>
          </a:xfrm>
        </p:grpSpPr>
        <p:sp>
          <p:nvSpPr>
            <p:cNvPr id="10144" name="Google Shape;10144;p83"/>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3"/>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3"/>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3"/>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3"/>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3"/>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0" name="Google Shape;10150;p83"/>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1" name="Google Shape;10151;p83"/>
          <p:cNvGrpSpPr/>
          <p:nvPr/>
        </p:nvGrpSpPr>
        <p:grpSpPr>
          <a:xfrm>
            <a:off x="6702883" y="2666033"/>
            <a:ext cx="228887" cy="353210"/>
            <a:chOff x="-23917525" y="1970225"/>
            <a:chExt cx="191425" cy="295400"/>
          </a:xfrm>
        </p:grpSpPr>
        <p:sp>
          <p:nvSpPr>
            <p:cNvPr id="10152" name="Google Shape;10152;p83"/>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3"/>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3"/>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83"/>
          <p:cNvGrpSpPr/>
          <p:nvPr/>
        </p:nvGrpSpPr>
        <p:grpSpPr>
          <a:xfrm>
            <a:off x="6658164" y="3112911"/>
            <a:ext cx="318325" cy="354107"/>
            <a:chOff x="-23952175" y="2340425"/>
            <a:chExt cx="266225" cy="296150"/>
          </a:xfrm>
        </p:grpSpPr>
        <p:sp>
          <p:nvSpPr>
            <p:cNvPr id="10156" name="Google Shape;10156;p83"/>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3"/>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8" name="Google Shape;10158;p83"/>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9" name="Google Shape;10159;p83"/>
          <p:cNvGrpSpPr/>
          <p:nvPr/>
        </p:nvGrpSpPr>
        <p:grpSpPr>
          <a:xfrm>
            <a:off x="8043336" y="3553167"/>
            <a:ext cx="239230" cy="356020"/>
            <a:chOff x="-22811700" y="2700350"/>
            <a:chExt cx="200075" cy="297750"/>
          </a:xfrm>
        </p:grpSpPr>
        <p:sp>
          <p:nvSpPr>
            <p:cNvPr id="10160" name="Google Shape;10160;p83"/>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3"/>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3"/>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83"/>
          <p:cNvGrpSpPr/>
          <p:nvPr/>
        </p:nvGrpSpPr>
        <p:grpSpPr>
          <a:xfrm>
            <a:off x="6191787" y="1335656"/>
            <a:ext cx="355063" cy="354136"/>
            <a:chOff x="-27358650" y="1961575"/>
            <a:chExt cx="296950" cy="296175"/>
          </a:xfrm>
        </p:grpSpPr>
        <p:sp>
          <p:nvSpPr>
            <p:cNvPr id="10164" name="Google Shape;10164;p83"/>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3"/>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6" name="Google Shape;10166;p83"/>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3"/>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8" name="Google Shape;10168;p83"/>
          <p:cNvGrpSpPr/>
          <p:nvPr/>
        </p:nvGrpSpPr>
        <p:grpSpPr>
          <a:xfrm>
            <a:off x="7090357" y="2666048"/>
            <a:ext cx="354136" cy="353180"/>
            <a:chOff x="-23599325" y="1971025"/>
            <a:chExt cx="296175" cy="295375"/>
          </a:xfrm>
        </p:grpSpPr>
        <p:sp>
          <p:nvSpPr>
            <p:cNvPr id="10169" name="Google Shape;10169;p83"/>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3"/>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1" name="Google Shape;10171;p83"/>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3"/>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3"/>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4" name="Google Shape;10174;p83"/>
          <p:cNvGrpSpPr/>
          <p:nvPr/>
        </p:nvGrpSpPr>
        <p:grpSpPr>
          <a:xfrm>
            <a:off x="6634801" y="1335776"/>
            <a:ext cx="360713" cy="353897"/>
            <a:chOff x="-26993200" y="1961775"/>
            <a:chExt cx="301675" cy="295975"/>
          </a:xfrm>
        </p:grpSpPr>
        <p:sp>
          <p:nvSpPr>
            <p:cNvPr id="10175" name="Google Shape;10175;p83"/>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3"/>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3"/>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83"/>
          <p:cNvGrpSpPr/>
          <p:nvPr/>
        </p:nvGrpSpPr>
        <p:grpSpPr>
          <a:xfrm>
            <a:off x="6659761" y="1783461"/>
            <a:ext cx="310792" cy="353180"/>
            <a:chOff x="-26970350" y="2332550"/>
            <a:chExt cx="259925" cy="295375"/>
          </a:xfrm>
        </p:grpSpPr>
        <p:sp>
          <p:nvSpPr>
            <p:cNvPr id="10179" name="Google Shape;10179;p83"/>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3"/>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83"/>
          <p:cNvGrpSpPr/>
          <p:nvPr/>
        </p:nvGrpSpPr>
        <p:grpSpPr>
          <a:xfrm>
            <a:off x="6639046" y="2256226"/>
            <a:ext cx="352223" cy="290077"/>
            <a:chOff x="-26986100" y="2735800"/>
            <a:chExt cx="294575" cy="242600"/>
          </a:xfrm>
        </p:grpSpPr>
        <p:sp>
          <p:nvSpPr>
            <p:cNvPr id="10182" name="Google Shape;10182;p83"/>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3"/>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83"/>
          <p:cNvGrpSpPr/>
          <p:nvPr/>
        </p:nvGrpSpPr>
        <p:grpSpPr>
          <a:xfrm>
            <a:off x="7538093" y="2665569"/>
            <a:ext cx="355063" cy="354136"/>
            <a:chOff x="-23229925" y="1970225"/>
            <a:chExt cx="296950" cy="296175"/>
          </a:xfrm>
        </p:grpSpPr>
        <p:sp>
          <p:nvSpPr>
            <p:cNvPr id="10185" name="Google Shape;10185;p83"/>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3"/>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3"/>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3"/>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83"/>
          <p:cNvGrpSpPr/>
          <p:nvPr/>
        </p:nvGrpSpPr>
        <p:grpSpPr>
          <a:xfrm>
            <a:off x="7580466" y="3112432"/>
            <a:ext cx="270318" cy="355063"/>
            <a:chOff x="-23177950" y="2340425"/>
            <a:chExt cx="226075" cy="296950"/>
          </a:xfrm>
        </p:grpSpPr>
        <p:sp>
          <p:nvSpPr>
            <p:cNvPr id="10190" name="Google Shape;10190;p83"/>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3"/>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83"/>
          <p:cNvGrpSpPr/>
          <p:nvPr/>
        </p:nvGrpSpPr>
        <p:grpSpPr>
          <a:xfrm>
            <a:off x="7538556" y="3554109"/>
            <a:ext cx="354136" cy="354136"/>
            <a:chOff x="-23229150" y="2710600"/>
            <a:chExt cx="296175" cy="296175"/>
          </a:xfrm>
        </p:grpSpPr>
        <p:sp>
          <p:nvSpPr>
            <p:cNvPr id="10193" name="Google Shape;10193;p83"/>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3"/>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5" name="Google Shape;10195;p83"/>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3"/>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7" name="Google Shape;10197;p83"/>
          <p:cNvGrpSpPr/>
          <p:nvPr/>
        </p:nvGrpSpPr>
        <p:grpSpPr>
          <a:xfrm>
            <a:off x="4855631" y="3123732"/>
            <a:ext cx="356946" cy="332464"/>
            <a:chOff x="-25477800" y="2357750"/>
            <a:chExt cx="298525" cy="278050"/>
          </a:xfrm>
        </p:grpSpPr>
        <p:sp>
          <p:nvSpPr>
            <p:cNvPr id="10198" name="Google Shape;10198;p83"/>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3"/>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0" name="Google Shape;10200;p83"/>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3"/>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2" name="Google Shape;10202;p83"/>
          <p:cNvGrpSpPr/>
          <p:nvPr/>
        </p:nvGrpSpPr>
        <p:grpSpPr>
          <a:xfrm>
            <a:off x="5298265" y="3112911"/>
            <a:ext cx="353180" cy="354107"/>
            <a:chOff x="-25104475" y="2340425"/>
            <a:chExt cx="295375" cy="296150"/>
          </a:xfrm>
        </p:grpSpPr>
        <p:sp>
          <p:nvSpPr>
            <p:cNvPr id="10203" name="Google Shape;10203;p83"/>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3"/>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3"/>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3"/>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3"/>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3"/>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3"/>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3"/>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3"/>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2" name="Google Shape;10212;p83"/>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9"/>
          <p:cNvSpPr/>
          <p:nvPr/>
        </p:nvSpPr>
        <p:spPr>
          <a:xfrm>
            <a:off x="1416150" y="1299500"/>
            <a:ext cx="6531600" cy="27657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9"/>
          <p:cNvSpPr txBox="1"/>
          <p:nvPr>
            <p:ph type="title"/>
          </p:nvPr>
        </p:nvSpPr>
        <p:spPr>
          <a:xfrm>
            <a:off x="3187025" y="1835175"/>
            <a:ext cx="4477500" cy="125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rPr>
              <a:t>Name of</a:t>
            </a:r>
            <a:endParaRPr>
              <a:solidFill>
                <a:schemeClr val="dk2"/>
              </a:solidFill>
            </a:endParaRPr>
          </a:p>
          <a:p>
            <a:pPr indent="0" lvl="0" marL="0" rtl="0" algn="l">
              <a:spcBef>
                <a:spcPts val="0"/>
              </a:spcBef>
              <a:spcAft>
                <a:spcPts val="0"/>
              </a:spcAft>
              <a:buNone/>
            </a:pPr>
            <a:r>
              <a:rPr lang="en">
                <a:solidFill>
                  <a:schemeClr val="dk2"/>
                </a:solidFill>
              </a:rPr>
              <a:t>the section</a:t>
            </a:r>
            <a:endParaRPr>
              <a:solidFill>
                <a:schemeClr val="dk2"/>
              </a:solidFill>
            </a:endParaRPr>
          </a:p>
        </p:txBody>
      </p:sp>
      <p:sp>
        <p:nvSpPr>
          <p:cNvPr id="235" name="Google Shape;235;p39"/>
          <p:cNvSpPr txBox="1"/>
          <p:nvPr>
            <p:ph idx="2" type="title"/>
          </p:nvPr>
        </p:nvSpPr>
        <p:spPr>
          <a:xfrm>
            <a:off x="1671275" y="1835175"/>
            <a:ext cx="1219200" cy="125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36" name="Google Shape;236;p39"/>
          <p:cNvSpPr txBox="1"/>
          <p:nvPr>
            <p:ph idx="1" type="subTitle"/>
          </p:nvPr>
        </p:nvSpPr>
        <p:spPr>
          <a:xfrm>
            <a:off x="3187025" y="3365975"/>
            <a:ext cx="4477500" cy="41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cxnSp>
        <p:nvCxnSpPr>
          <p:cNvPr id="237" name="Google Shape;237;p39"/>
          <p:cNvCxnSpPr/>
          <p:nvPr/>
        </p:nvCxnSpPr>
        <p:spPr>
          <a:xfrm>
            <a:off x="2982923" y="1835175"/>
            <a:ext cx="0" cy="1256100"/>
          </a:xfrm>
          <a:prstGeom prst="straightConnector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16" name="Shape 10216"/>
        <p:cNvGrpSpPr/>
        <p:nvPr/>
      </p:nvGrpSpPr>
      <p:grpSpPr>
        <a:xfrm>
          <a:off x="0" y="0"/>
          <a:ext cx="0" cy="0"/>
          <a:chOff x="0" y="0"/>
          <a:chExt cx="0" cy="0"/>
        </a:xfrm>
      </p:grpSpPr>
      <p:sp>
        <p:nvSpPr>
          <p:cNvPr id="10217" name="Google Shape;10217;p8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218" name="Google Shape;10218;p8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219" name="Google Shape;10219;p84"/>
          <p:cNvGrpSpPr/>
          <p:nvPr/>
        </p:nvGrpSpPr>
        <p:grpSpPr>
          <a:xfrm>
            <a:off x="854368" y="1313920"/>
            <a:ext cx="366269" cy="366240"/>
            <a:chOff x="-65131525" y="1914325"/>
            <a:chExt cx="316650" cy="316625"/>
          </a:xfrm>
        </p:grpSpPr>
        <p:sp>
          <p:nvSpPr>
            <p:cNvPr id="10220" name="Google Shape;10220;p84"/>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4"/>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84"/>
          <p:cNvGrpSpPr/>
          <p:nvPr/>
        </p:nvGrpSpPr>
        <p:grpSpPr>
          <a:xfrm>
            <a:off x="854368" y="1794207"/>
            <a:ext cx="366269" cy="366269"/>
            <a:chOff x="-65131525" y="2281350"/>
            <a:chExt cx="316650" cy="316650"/>
          </a:xfrm>
        </p:grpSpPr>
        <p:sp>
          <p:nvSpPr>
            <p:cNvPr id="10223" name="Google Shape;10223;p84"/>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4"/>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84"/>
          <p:cNvGrpSpPr/>
          <p:nvPr/>
        </p:nvGrpSpPr>
        <p:grpSpPr>
          <a:xfrm>
            <a:off x="857564" y="2259206"/>
            <a:ext cx="359878" cy="367165"/>
            <a:chOff x="-65129950" y="2646800"/>
            <a:chExt cx="311125" cy="317425"/>
          </a:xfrm>
        </p:grpSpPr>
        <p:sp>
          <p:nvSpPr>
            <p:cNvPr id="10226" name="Google Shape;10226;p84"/>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4"/>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84"/>
          <p:cNvGrpSpPr/>
          <p:nvPr/>
        </p:nvGrpSpPr>
        <p:grpSpPr>
          <a:xfrm>
            <a:off x="3060897" y="1312532"/>
            <a:ext cx="368987" cy="369016"/>
            <a:chOff x="-63252250" y="1930850"/>
            <a:chExt cx="319000" cy="319025"/>
          </a:xfrm>
        </p:grpSpPr>
        <p:sp>
          <p:nvSpPr>
            <p:cNvPr id="10229" name="Google Shape;10229;p84"/>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4"/>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1" name="Google Shape;10231;p84"/>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2" name="Google Shape;10232;p84"/>
          <p:cNvGrpSpPr/>
          <p:nvPr/>
        </p:nvGrpSpPr>
        <p:grpSpPr>
          <a:xfrm>
            <a:off x="3061808" y="2258743"/>
            <a:ext cx="367165" cy="368091"/>
            <a:chOff x="-63250675" y="2664125"/>
            <a:chExt cx="317425" cy="318225"/>
          </a:xfrm>
        </p:grpSpPr>
        <p:sp>
          <p:nvSpPr>
            <p:cNvPr id="10233" name="Google Shape;10233;p84"/>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4"/>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84"/>
          <p:cNvGrpSpPr/>
          <p:nvPr/>
        </p:nvGrpSpPr>
        <p:grpSpPr>
          <a:xfrm>
            <a:off x="1738471" y="2735150"/>
            <a:ext cx="363522" cy="361266"/>
            <a:chOff x="-61354075" y="1940500"/>
            <a:chExt cx="314275" cy="312325"/>
          </a:xfrm>
        </p:grpSpPr>
        <p:sp>
          <p:nvSpPr>
            <p:cNvPr id="10236" name="Google Shape;10236;p84"/>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4"/>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4"/>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4"/>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84"/>
          <p:cNvGrpSpPr/>
          <p:nvPr/>
        </p:nvGrpSpPr>
        <p:grpSpPr>
          <a:xfrm>
            <a:off x="1737098" y="3183702"/>
            <a:ext cx="366269" cy="336195"/>
            <a:chOff x="-61354875" y="2322300"/>
            <a:chExt cx="316650" cy="290650"/>
          </a:xfrm>
        </p:grpSpPr>
        <p:sp>
          <p:nvSpPr>
            <p:cNvPr id="10241" name="Google Shape;10241;p84"/>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4"/>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4"/>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84"/>
          <p:cNvGrpSpPr/>
          <p:nvPr/>
        </p:nvGrpSpPr>
        <p:grpSpPr>
          <a:xfrm>
            <a:off x="1737098" y="3611266"/>
            <a:ext cx="366269" cy="366269"/>
            <a:chOff x="-61354875" y="2671225"/>
            <a:chExt cx="316650" cy="316650"/>
          </a:xfrm>
        </p:grpSpPr>
        <p:sp>
          <p:nvSpPr>
            <p:cNvPr id="10245" name="Google Shape;10245;p84"/>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4"/>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4"/>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4"/>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4"/>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84"/>
          <p:cNvGrpSpPr/>
          <p:nvPr/>
        </p:nvGrpSpPr>
        <p:grpSpPr>
          <a:xfrm>
            <a:off x="3952502" y="2731001"/>
            <a:ext cx="368987" cy="369566"/>
            <a:chOff x="-59502375" y="1904375"/>
            <a:chExt cx="319000" cy="319500"/>
          </a:xfrm>
        </p:grpSpPr>
        <p:sp>
          <p:nvSpPr>
            <p:cNvPr id="10251" name="Google Shape;10251;p84"/>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4"/>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4"/>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84"/>
          <p:cNvGrpSpPr/>
          <p:nvPr/>
        </p:nvGrpSpPr>
        <p:grpSpPr>
          <a:xfrm>
            <a:off x="1298621" y="1315207"/>
            <a:ext cx="368987" cy="363666"/>
            <a:chOff x="-64774725" y="1916550"/>
            <a:chExt cx="319000" cy="314400"/>
          </a:xfrm>
        </p:grpSpPr>
        <p:sp>
          <p:nvSpPr>
            <p:cNvPr id="10255" name="Google Shape;10255;p84"/>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4"/>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84"/>
          <p:cNvGrpSpPr/>
          <p:nvPr/>
        </p:nvGrpSpPr>
        <p:grpSpPr>
          <a:xfrm>
            <a:off x="1299979" y="1792386"/>
            <a:ext cx="366269" cy="369913"/>
            <a:chOff x="-64764500" y="2280550"/>
            <a:chExt cx="316650" cy="319800"/>
          </a:xfrm>
        </p:grpSpPr>
        <p:sp>
          <p:nvSpPr>
            <p:cNvPr id="10258" name="Google Shape;10258;p84"/>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4"/>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0" name="Google Shape;10260;p84"/>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1" name="Google Shape;10261;p84"/>
          <p:cNvGrpSpPr/>
          <p:nvPr/>
        </p:nvGrpSpPr>
        <p:grpSpPr>
          <a:xfrm>
            <a:off x="3512023" y="1352163"/>
            <a:ext cx="365344" cy="289753"/>
            <a:chOff x="-62882850" y="1999375"/>
            <a:chExt cx="315850" cy="250500"/>
          </a:xfrm>
        </p:grpSpPr>
        <p:sp>
          <p:nvSpPr>
            <p:cNvPr id="10262" name="Google Shape;10262;p84"/>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4"/>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84"/>
          <p:cNvGrpSpPr/>
          <p:nvPr/>
        </p:nvGrpSpPr>
        <p:grpSpPr>
          <a:xfrm>
            <a:off x="3503362" y="1793745"/>
            <a:ext cx="382665" cy="367194"/>
            <a:chOff x="-62890750" y="2296300"/>
            <a:chExt cx="330825" cy="317450"/>
          </a:xfrm>
        </p:grpSpPr>
        <p:sp>
          <p:nvSpPr>
            <p:cNvPr id="10265" name="Google Shape;10265;p84"/>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4"/>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4"/>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84"/>
          <p:cNvGrpSpPr/>
          <p:nvPr/>
        </p:nvGrpSpPr>
        <p:grpSpPr>
          <a:xfrm>
            <a:off x="3512023" y="2259206"/>
            <a:ext cx="365344" cy="367165"/>
            <a:chOff x="-62882850" y="2664925"/>
            <a:chExt cx="315850" cy="317425"/>
          </a:xfrm>
        </p:grpSpPr>
        <p:sp>
          <p:nvSpPr>
            <p:cNvPr id="10269" name="Google Shape;10269;p84"/>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4"/>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1" name="Google Shape;10271;p84"/>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2" name="Google Shape;10272;p84"/>
          <p:cNvGrpSpPr/>
          <p:nvPr/>
        </p:nvGrpSpPr>
        <p:grpSpPr>
          <a:xfrm>
            <a:off x="2183172" y="3171846"/>
            <a:ext cx="366269" cy="359907"/>
            <a:chOff x="-60988625" y="2310475"/>
            <a:chExt cx="316650" cy="311150"/>
          </a:xfrm>
        </p:grpSpPr>
        <p:sp>
          <p:nvSpPr>
            <p:cNvPr id="10273" name="Google Shape;10273;p84"/>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4"/>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4"/>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4"/>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4"/>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4"/>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84"/>
          <p:cNvGrpSpPr/>
          <p:nvPr/>
        </p:nvGrpSpPr>
        <p:grpSpPr>
          <a:xfrm>
            <a:off x="2183634" y="3610009"/>
            <a:ext cx="365344" cy="368785"/>
            <a:chOff x="-60987050" y="2671400"/>
            <a:chExt cx="315850" cy="318825"/>
          </a:xfrm>
        </p:grpSpPr>
        <p:sp>
          <p:nvSpPr>
            <p:cNvPr id="10280" name="Google Shape;10280;p84"/>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4"/>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84"/>
          <p:cNvGrpSpPr/>
          <p:nvPr/>
        </p:nvGrpSpPr>
        <p:grpSpPr>
          <a:xfrm>
            <a:off x="3952500" y="3172771"/>
            <a:ext cx="368987" cy="358056"/>
            <a:chOff x="-59481900" y="2290800"/>
            <a:chExt cx="319000" cy="309550"/>
          </a:xfrm>
        </p:grpSpPr>
        <p:sp>
          <p:nvSpPr>
            <p:cNvPr id="10283" name="Google Shape;10283;p84"/>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4"/>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4"/>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4"/>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4"/>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4"/>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84"/>
          <p:cNvGrpSpPr/>
          <p:nvPr/>
        </p:nvGrpSpPr>
        <p:grpSpPr>
          <a:xfrm>
            <a:off x="1741805" y="1313544"/>
            <a:ext cx="368987" cy="366992"/>
            <a:chOff x="-64401400" y="1914475"/>
            <a:chExt cx="319000" cy="317275"/>
          </a:xfrm>
        </p:grpSpPr>
        <p:sp>
          <p:nvSpPr>
            <p:cNvPr id="10290" name="Google Shape;10290;p84"/>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4"/>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4"/>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84"/>
          <p:cNvGrpSpPr/>
          <p:nvPr/>
        </p:nvGrpSpPr>
        <p:grpSpPr>
          <a:xfrm>
            <a:off x="1806493" y="1794583"/>
            <a:ext cx="239610" cy="365517"/>
            <a:chOff x="-64343900" y="2282125"/>
            <a:chExt cx="207150" cy="316000"/>
          </a:xfrm>
        </p:grpSpPr>
        <p:sp>
          <p:nvSpPr>
            <p:cNvPr id="10294" name="Google Shape;10294;p84"/>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4"/>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6" name="Google Shape;10296;p84"/>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7" name="Google Shape;10297;p84"/>
          <p:cNvGrpSpPr/>
          <p:nvPr/>
        </p:nvGrpSpPr>
        <p:grpSpPr>
          <a:xfrm>
            <a:off x="3986941" y="1313804"/>
            <a:ext cx="318873" cy="366471"/>
            <a:chOff x="-62496925" y="1931475"/>
            <a:chExt cx="275675" cy="316825"/>
          </a:xfrm>
        </p:grpSpPr>
        <p:sp>
          <p:nvSpPr>
            <p:cNvPr id="10298" name="Google Shape;10298;p84"/>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4"/>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84"/>
          <p:cNvGrpSpPr/>
          <p:nvPr/>
        </p:nvGrpSpPr>
        <p:grpSpPr>
          <a:xfrm>
            <a:off x="3963691" y="1793629"/>
            <a:ext cx="365373" cy="367426"/>
            <a:chOff x="-62516625" y="2297875"/>
            <a:chExt cx="315875" cy="317650"/>
          </a:xfrm>
        </p:grpSpPr>
        <p:sp>
          <p:nvSpPr>
            <p:cNvPr id="10301" name="Google Shape;10301;p84"/>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4"/>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84"/>
          <p:cNvGrpSpPr/>
          <p:nvPr/>
        </p:nvGrpSpPr>
        <p:grpSpPr>
          <a:xfrm>
            <a:off x="3962332" y="2275588"/>
            <a:ext cx="368091" cy="334402"/>
            <a:chOff x="-62518200" y="2692475"/>
            <a:chExt cx="318225" cy="289100"/>
          </a:xfrm>
        </p:grpSpPr>
        <p:sp>
          <p:nvSpPr>
            <p:cNvPr id="10304" name="Google Shape;10304;p84"/>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4"/>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84"/>
          <p:cNvGrpSpPr/>
          <p:nvPr/>
        </p:nvGrpSpPr>
        <p:grpSpPr>
          <a:xfrm>
            <a:off x="2648986" y="2733112"/>
            <a:ext cx="309793" cy="365344"/>
            <a:chOff x="-60597975" y="1939525"/>
            <a:chExt cx="267825" cy="315850"/>
          </a:xfrm>
        </p:grpSpPr>
        <p:sp>
          <p:nvSpPr>
            <p:cNvPr id="10307" name="Google Shape;10307;p84"/>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4"/>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84"/>
          <p:cNvGrpSpPr/>
          <p:nvPr/>
        </p:nvGrpSpPr>
        <p:grpSpPr>
          <a:xfrm>
            <a:off x="2619389" y="3167537"/>
            <a:ext cx="368987" cy="368525"/>
            <a:chOff x="-60620800" y="2304600"/>
            <a:chExt cx="319000" cy="318600"/>
          </a:xfrm>
        </p:grpSpPr>
        <p:sp>
          <p:nvSpPr>
            <p:cNvPr id="10310" name="Google Shape;10310;p84"/>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4"/>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4"/>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84"/>
          <p:cNvGrpSpPr/>
          <p:nvPr/>
        </p:nvGrpSpPr>
        <p:grpSpPr>
          <a:xfrm>
            <a:off x="2620748" y="3663188"/>
            <a:ext cx="366269" cy="262426"/>
            <a:chOff x="-60621600" y="2716100"/>
            <a:chExt cx="316650" cy="226875"/>
          </a:xfrm>
        </p:grpSpPr>
        <p:sp>
          <p:nvSpPr>
            <p:cNvPr id="10314" name="Google Shape;10314;p84"/>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4"/>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84"/>
          <p:cNvGrpSpPr/>
          <p:nvPr/>
        </p:nvGrpSpPr>
        <p:grpSpPr>
          <a:xfrm>
            <a:off x="3957965" y="3611281"/>
            <a:ext cx="358056" cy="366240"/>
            <a:chOff x="-59475600" y="2658625"/>
            <a:chExt cx="309550" cy="316625"/>
          </a:xfrm>
        </p:grpSpPr>
        <p:sp>
          <p:nvSpPr>
            <p:cNvPr id="10317" name="Google Shape;10317;p84"/>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4"/>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4"/>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4"/>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4"/>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4"/>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4"/>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4" name="Google Shape;10324;p84"/>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4"/>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6" name="Google Shape;10326;p84"/>
          <p:cNvGrpSpPr/>
          <p:nvPr/>
        </p:nvGrpSpPr>
        <p:grpSpPr>
          <a:xfrm>
            <a:off x="2233086" y="2259206"/>
            <a:ext cx="263294" cy="367165"/>
            <a:chOff x="-63987100" y="2646800"/>
            <a:chExt cx="227625" cy="317425"/>
          </a:xfrm>
        </p:grpSpPr>
        <p:sp>
          <p:nvSpPr>
            <p:cNvPr id="10327" name="Google Shape;10327;p84"/>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4"/>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84"/>
          <p:cNvGrpSpPr/>
          <p:nvPr/>
        </p:nvGrpSpPr>
        <p:grpSpPr>
          <a:xfrm>
            <a:off x="852428" y="2730827"/>
            <a:ext cx="358056" cy="369913"/>
            <a:chOff x="-62148000" y="1930075"/>
            <a:chExt cx="309550" cy="319800"/>
          </a:xfrm>
        </p:grpSpPr>
        <p:sp>
          <p:nvSpPr>
            <p:cNvPr id="10330" name="Google Shape;10330;p84"/>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4"/>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84"/>
          <p:cNvGrpSpPr/>
          <p:nvPr/>
        </p:nvGrpSpPr>
        <p:grpSpPr>
          <a:xfrm>
            <a:off x="849695" y="3169113"/>
            <a:ext cx="363522" cy="365373"/>
            <a:chOff x="-62150375" y="2297875"/>
            <a:chExt cx="314275" cy="315875"/>
          </a:xfrm>
        </p:grpSpPr>
        <p:sp>
          <p:nvSpPr>
            <p:cNvPr id="10333" name="Google Shape;10333;p84"/>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4"/>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4"/>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4"/>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4"/>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84"/>
          <p:cNvGrpSpPr/>
          <p:nvPr/>
        </p:nvGrpSpPr>
        <p:grpSpPr>
          <a:xfrm>
            <a:off x="848322" y="3610356"/>
            <a:ext cx="366269" cy="368091"/>
            <a:chOff x="-62150375" y="2664925"/>
            <a:chExt cx="316650" cy="318225"/>
          </a:xfrm>
        </p:grpSpPr>
        <p:sp>
          <p:nvSpPr>
            <p:cNvPr id="10339" name="Google Shape;10339;p84"/>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4"/>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4"/>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4"/>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84"/>
          <p:cNvGrpSpPr/>
          <p:nvPr/>
        </p:nvGrpSpPr>
        <p:grpSpPr>
          <a:xfrm>
            <a:off x="3065911" y="2731333"/>
            <a:ext cx="367165" cy="368901"/>
            <a:chOff x="-60254550" y="1938025"/>
            <a:chExt cx="317425" cy="318925"/>
          </a:xfrm>
        </p:grpSpPr>
        <p:sp>
          <p:nvSpPr>
            <p:cNvPr id="10344" name="Google Shape;10344;p84"/>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4"/>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4"/>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4"/>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84"/>
          <p:cNvGrpSpPr/>
          <p:nvPr/>
        </p:nvGrpSpPr>
        <p:grpSpPr>
          <a:xfrm>
            <a:off x="3094149" y="3609907"/>
            <a:ext cx="310690" cy="368987"/>
            <a:chOff x="-60232500" y="2671225"/>
            <a:chExt cx="268600" cy="319000"/>
          </a:xfrm>
        </p:grpSpPr>
        <p:sp>
          <p:nvSpPr>
            <p:cNvPr id="10349" name="Google Shape;10349;p84"/>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4"/>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84"/>
          <p:cNvGrpSpPr/>
          <p:nvPr/>
        </p:nvGrpSpPr>
        <p:grpSpPr>
          <a:xfrm>
            <a:off x="2179643" y="4058541"/>
            <a:ext cx="365373" cy="368987"/>
            <a:chOff x="-59100700" y="1911950"/>
            <a:chExt cx="315875" cy="319000"/>
          </a:xfrm>
        </p:grpSpPr>
        <p:sp>
          <p:nvSpPr>
            <p:cNvPr id="10352" name="Google Shape;10352;p84"/>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4"/>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4"/>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4"/>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4"/>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4"/>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4"/>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4"/>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4"/>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4"/>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84"/>
          <p:cNvGrpSpPr/>
          <p:nvPr/>
        </p:nvGrpSpPr>
        <p:grpSpPr>
          <a:xfrm>
            <a:off x="2621810" y="1314021"/>
            <a:ext cx="379918" cy="366038"/>
            <a:chOff x="-63665750" y="1914325"/>
            <a:chExt cx="328450" cy="316450"/>
          </a:xfrm>
        </p:grpSpPr>
        <p:sp>
          <p:nvSpPr>
            <p:cNvPr id="10363" name="Google Shape;10363;p84"/>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4"/>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84"/>
          <p:cNvGrpSpPr/>
          <p:nvPr/>
        </p:nvGrpSpPr>
        <p:grpSpPr>
          <a:xfrm>
            <a:off x="2626814" y="1793065"/>
            <a:ext cx="369913" cy="368554"/>
            <a:chOff x="-63666550" y="2278975"/>
            <a:chExt cx="319800" cy="318625"/>
          </a:xfrm>
        </p:grpSpPr>
        <p:sp>
          <p:nvSpPr>
            <p:cNvPr id="10366" name="Google Shape;10366;p84"/>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4"/>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84"/>
          <p:cNvGrpSpPr/>
          <p:nvPr/>
        </p:nvGrpSpPr>
        <p:grpSpPr>
          <a:xfrm>
            <a:off x="2624081" y="2259090"/>
            <a:ext cx="375378" cy="367397"/>
            <a:chOff x="-63669700" y="2646600"/>
            <a:chExt cx="324525" cy="317625"/>
          </a:xfrm>
        </p:grpSpPr>
        <p:sp>
          <p:nvSpPr>
            <p:cNvPr id="10369" name="Google Shape;10369;p84"/>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4"/>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84"/>
          <p:cNvGrpSpPr/>
          <p:nvPr/>
        </p:nvGrpSpPr>
        <p:grpSpPr>
          <a:xfrm>
            <a:off x="1286361" y="2732418"/>
            <a:ext cx="366269" cy="366732"/>
            <a:chOff x="-61784125" y="1931250"/>
            <a:chExt cx="316650" cy="317050"/>
          </a:xfrm>
        </p:grpSpPr>
        <p:sp>
          <p:nvSpPr>
            <p:cNvPr id="10372" name="Google Shape;10372;p84"/>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4"/>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4"/>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4"/>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84"/>
          <p:cNvGrpSpPr/>
          <p:nvPr/>
        </p:nvGrpSpPr>
        <p:grpSpPr>
          <a:xfrm>
            <a:off x="1286360" y="3168665"/>
            <a:ext cx="366269" cy="366269"/>
            <a:chOff x="-61783350" y="2297100"/>
            <a:chExt cx="316650" cy="316650"/>
          </a:xfrm>
        </p:grpSpPr>
        <p:sp>
          <p:nvSpPr>
            <p:cNvPr id="10377" name="Google Shape;10377;p84"/>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4"/>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84"/>
          <p:cNvGrpSpPr/>
          <p:nvPr/>
        </p:nvGrpSpPr>
        <p:grpSpPr>
          <a:xfrm>
            <a:off x="1286360" y="3609748"/>
            <a:ext cx="366269" cy="369305"/>
            <a:chOff x="-61782550" y="2664925"/>
            <a:chExt cx="316650" cy="319275"/>
          </a:xfrm>
        </p:grpSpPr>
        <p:sp>
          <p:nvSpPr>
            <p:cNvPr id="10380" name="Google Shape;10380;p84"/>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4"/>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4"/>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84"/>
          <p:cNvGrpSpPr/>
          <p:nvPr/>
        </p:nvGrpSpPr>
        <p:grpSpPr>
          <a:xfrm>
            <a:off x="3508137" y="2741136"/>
            <a:ext cx="367165" cy="349294"/>
            <a:chOff x="-59889100" y="1945025"/>
            <a:chExt cx="317425" cy="301975"/>
          </a:xfrm>
        </p:grpSpPr>
        <p:sp>
          <p:nvSpPr>
            <p:cNvPr id="10384" name="Google Shape;10384;p84"/>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4"/>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4"/>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4"/>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84"/>
          <p:cNvGrpSpPr/>
          <p:nvPr/>
        </p:nvGrpSpPr>
        <p:grpSpPr>
          <a:xfrm>
            <a:off x="3040249" y="3168589"/>
            <a:ext cx="366648" cy="366420"/>
            <a:chOff x="6479471" y="2079003"/>
            <a:chExt cx="348923" cy="348706"/>
          </a:xfrm>
        </p:grpSpPr>
        <p:sp>
          <p:nvSpPr>
            <p:cNvPr id="10389" name="Google Shape;10389;p84"/>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0" name="Google Shape;10390;p84"/>
            <p:cNvGrpSpPr/>
            <p:nvPr/>
          </p:nvGrpSpPr>
          <p:grpSpPr>
            <a:xfrm>
              <a:off x="6520582" y="2079003"/>
              <a:ext cx="307811" cy="348706"/>
              <a:chOff x="-60218325" y="2304850"/>
              <a:chExt cx="279625" cy="316775"/>
            </a:xfrm>
          </p:grpSpPr>
          <p:sp>
            <p:nvSpPr>
              <p:cNvPr id="10391" name="Google Shape;10391;p84"/>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4"/>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4"/>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4"/>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4"/>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4"/>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4"/>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98" name="Google Shape;10398;p84"/>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9" name="Google Shape;10399;p84"/>
          <p:cNvGrpSpPr/>
          <p:nvPr/>
        </p:nvGrpSpPr>
        <p:grpSpPr>
          <a:xfrm>
            <a:off x="3507226" y="3611671"/>
            <a:ext cx="368987" cy="365459"/>
            <a:chOff x="-59889100" y="2671925"/>
            <a:chExt cx="319000" cy="315950"/>
          </a:xfrm>
        </p:grpSpPr>
        <p:sp>
          <p:nvSpPr>
            <p:cNvPr id="10400" name="Google Shape;10400;p84"/>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4"/>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4"/>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4"/>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84"/>
          <p:cNvGrpSpPr/>
          <p:nvPr/>
        </p:nvGrpSpPr>
        <p:grpSpPr>
          <a:xfrm>
            <a:off x="2620204" y="4054176"/>
            <a:ext cx="367165" cy="366269"/>
            <a:chOff x="-59092025" y="2296300"/>
            <a:chExt cx="317425" cy="316650"/>
          </a:xfrm>
        </p:grpSpPr>
        <p:sp>
          <p:nvSpPr>
            <p:cNvPr id="10405" name="Google Shape;10405;p84"/>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4"/>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84"/>
          <p:cNvGrpSpPr/>
          <p:nvPr/>
        </p:nvGrpSpPr>
        <p:grpSpPr>
          <a:xfrm>
            <a:off x="4865611" y="1305095"/>
            <a:ext cx="353174" cy="347599"/>
            <a:chOff x="683125" y="1955275"/>
            <a:chExt cx="299325" cy="294600"/>
          </a:xfrm>
        </p:grpSpPr>
        <p:sp>
          <p:nvSpPr>
            <p:cNvPr id="10408" name="Google Shape;10408;p84"/>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4"/>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4"/>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4"/>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84"/>
          <p:cNvGrpSpPr/>
          <p:nvPr/>
        </p:nvGrpSpPr>
        <p:grpSpPr>
          <a:xfrm>
            <a:off x="4866541" y="1755653"/>
            <a:ext cx="351315" cy="349486"/>
            <a:chOff x="685475" y="2318350"/>
            <a:chExt cx="297750" cy="296200"/>
          </a:xfrm>
        </p:grpSpPr>
        <p:sp>
          <p:nvSpPr>
            <p:cNvPr id="10413" name="Google Shape;10413;p84"/>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4"/>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4"/>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84"/>
          <p:cNvGrpSpPr/>
          <p:nvPr/>
        </p:nvGrpSpPr>
        <p:grpSpPr>
          <a:xfrm>
            <a:off x="7094699" y="1304859"/>
            <a:ext cx="309517" cy="348071"/>
            <a:chOff x="2523000" y="1954875"/>
            <a:chExt cx="262325" cy="295000"/>
          </a:xfrm>
        </p:grpSpPr>
        <p:sp>
          <p:nvSpPr>
            <p:cNvPr id="10417" name="Google Shape;10417;p84"/>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4"/>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84"/>
          <p:cNvGrpSpPr/>
          <p:nvPr/>
        </p:nvGrpSpPr>
        <p:grpSpPr>
          <a:xfrm>
            <a:off x="7073800" y="1756125"/>
            <a:ext cx="351315" cy="348542"/>
            <a:chOff x="2508825" y="2318350"/>
            <a:chExt cx="297750" cy="295400"/>
          </a:xfrm>
        </p:grpSpPr>
        <p:sp>
          <p:nvSpPr>
            <p:cNvPr id="10420" name="Google Shape;10420;p84"/>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4"/>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2" name="Google Shape;10422;p84"/>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3" name="Google Shape;10423;p84"/>
          <p:cNvGrpSpPr/>
          <p:nvPr/>
        </p:nvGrpSpPr>
        <p:grpSpPr>
          <a:xfrm>
            <a:off x="5747373" y="2670178"/>
            <a:ext cx="347599" cy="348513"/>
            <a:chOff x="4321150" y="1946600"/>
            <a:chExt cx="294600" cy="295375"/>
          </a:xfrm>
        </p:grpSpPr>
        <p:sp>
          <p:nvSpPr>
            <p:cNvPr id="10424" name="Google Shape;10424;p84"/>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4"/>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4"/>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7" name="Google Shape;10427;p84"/>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4"/>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4"/>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4"/>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1" name="Google Shape;10431;p84"/>
          <p:cNvGrpSpPr/>
          <p:nvPr/>
        </p:nvGrpSpPr>
        <p:grpSpPr>
          <a:xfrm>
            <a:off x="5309921" y="1756125"/>
            <a:ext cx="352230" cy="348542"/>
            <a:chOff x="1049375" y="2318350"/>
            <a:chExt cx="298525" cy="295400"/>
          </a:xfrm>
        </p:grpSpPr>
        <p:sp>
          <p:nvSpPr>
            <p:cNvPr id="10432" name="Google Shape;10432;p84"/>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4"/>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4"/>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4"/>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84"/>
          <p:cNvGrpSpPr/>
          <p:nvPr/>
        </p:nvGrpSpPr>
        <p:grpSpPr>
          <a:xfrm>
            <a:off x="5310393" y="2196576"/>
            <a:ext cx="351286" cy="351286"/>
            <a:chOff x="1049375" y="2680675"/>
            <a:chExt cx="297725" cy="297725"/>
          </a:xfrm>
        </p:grpSpPr>
        <p:sp>
          <p:nvSpPr>
            <p:cNvPr id="10437" name="Google Shape;10437;p84"/>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4"/>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84"/>
          <p:cNvGrpSpPr/>
          <p:nvPr/>
        </p:nvGrpSpPr>
        <p:grpSpPr>
          <a:xfrm>
            <a:off x="7523845" y="1304623"/>
            <a:ext cx="348513" cy="348542"/>
            <a:chOff x="2872725" y="1954475"/>
            <a:chExt cx="295375" cy="295400"/>
          </a:xfrm>
        </p:grpSpPr>
        <p:sp>
          <p:nvSpPr>
            <p:cNvPr id="10440" name="Google Shape;10440;p84"/>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4"/>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4"/>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84"/>
          <p:cNvGrpSpPr/>
          <p:nvPr/>
        </p:nvGrpSpPr>
        <p:grpSpPr>
          <a:xfrm>
            <a:off x="7545216" y="1755196"/>
            <a:ext cx="305771" cy="350401"/>
            <a:chOff x="2890050" y="2318350"/>
            <a:chExt cx="259150" cy="296975"/>
          </a:xfrm>
        </p:grpSpPr>
        <p:sp>
          <p:nvSpPr>
            <p:cNvPr id="10444" name="Google Shape;10444;p84"/>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4"/>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6" name="Google Shape;10446;p84"/>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7" name="Google Shape;10447;p84"/>
          <p:cNvGrpSpPr/>
          <p:nvPr/>
        </p:nvGrpSpPr>
        <p:grpSpPr>
          <a:xfrm>
            <a:off x="6187732" y="2670650"/>
            <a:ext cx="347569" cy="347569"/>
            <a:chOff x="4685050" y="1945825"/>
            <a:chExt cx="294575" cy="294575"/>
          </a:xfrm>
        </p:grpSpPr>
        <p:sp>
          <p:nvSpPr>
            <p:cNvPr id="10448" name="Google Shape;10448;p84"/>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4"/>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4"/>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4"/>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4"/>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3" name="Google Shape;10453;p84"/>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4"/>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5" name="Google Shape;10455;p84"/>
          <p:cNvGrpSpPr/>
          <p:nvPr/>
        </p:nvGrpSpPr>
        <p:grpSpPr>
          <a:xfrm>
            <a:off x="7958004" y="3159625"/>
            <a:ext cx="348513" cy="347599"/>
            <a:chOff x="6131900" y="2301825"/>
            <a:chExt cx="295375" cy="294600"/>
          </a:xfrm>
        </p:grpSpPr>
        <p:sp>
          <p:nvSpPr>
            <p:cNvPr id="10456" name="Google Shape;10456;p84"/>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4"/>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4"/>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4"/>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84"/>
          <p:cNvGrpSpPr/>
          <p:nvPr/>
        </p:nvGrpSpPr>
        <p:grpSpPr>
          <a:xfrm>
            <a:off x="5753997" y="1304166"/>
            <a:ext cx="351315" cy="349457"/>
            <a:chOff x="1412450" y="1954475"/>
            <a:chExt cx="297750" cy="296175"/>
          </a:xfrm>
        </p:grpSpPr>
        <p:sp>
          <p:nvSpPr>
            <p:cNvPr id="10461" name="Google Shape;10461;p84"/>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4"/>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3" name="Google Shape;10463;p84"/>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4" name="Google Shape;10464;p84"/>
          <p:cNvGrpSpPr/>
          <p:nvPr/>
        </p:nvGrpSpPr>
        <p:grpSpPr>
          <a:xfrm>
            <a:off x="5753997" y="2196694"/>
            <a:ext cx="351315" cy="351050"/>
            <a:chOff x="1413250" y="2680675"/>
            <a:chExt cx="297750" cy="297525"/>
          </a:xfrm>
        </p:grpSpPr>
        <p:sp>
          <p:nvSpPr>
            <p:cNvPr id="10465" name="Google Shape;10465;p84"/>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4"/>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4"/>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4"/>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9" name="Google Shape;10469;p84"/>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4"/>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4"/>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2" name="Google Shape;10472;p84"/>
          <p:cNvGrpSpPr/>
          <p:nvPr/>
        </p:nvGrpSpPr>
        <p:grpSpPr>
          <a:xfrm>
            <a:off x="6630407" y="2670311"/>
            <a:ext cx="350371" cy="348247"/>
            <a:chOff x="5045775" y="1946400"/>
            <a:chExt cx="296950" cy="295150"/>
          </a:xfrm>
        </p:grpSpPr>
        <p:sp>
          <p:nvSpPr>
            <p:cNvPr id="10473" name="Google Shape;10473;p84"/>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4"/>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84"/>
          <p:cNvGrpSpPr/>
          <p:nvPr/>
        </p:nvGrpSpPr>
        <p:grpSpPr>
          <a:xfrm>
            <a:off x="6629006" y="3179138"/>
            <a:ext cx="353174" cy="308573"/>
            <a:chOff x="5046550" y="2327025"/>
            <a:chExt cx="299325" cy="261525"/>
          </a:xfrm>
        </p:grpSpPr>
        <p:sp>
          <p:nvSpPr>
            <p:cNvPr id="10476" name="Google Shape;10476;p84"/>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4"/>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4"/>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9" name="Google Shape;10479;p84"/>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84"/>
          <p:cNvGrpSpPr/>
          <p:nvPr/>
        </p:nvGrpSpPr>
        <p:grpSpPr>
          <a:xfrm>
            <a:off x="7956604" y="3608476"/>
            <a:ext cx="351315" cy="348513"/>
            <a:chOff x="6167350" y="2672800"/>
            <a:chExt cx="297750" cy="295375"/>
          </a:xfrm>
        </p:grpSpPr>
        <p:sp>
          <p:nvSpPr>
            <p:cNvPr id="10481" name="Google Shape;10481;p84"/>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4"/>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4"/>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4"/>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4"/>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84"/>
          <p:cNvGrpSpPr/>
          <p:nvPr/>
        </p:nvGrpSpPr>
        <p:grpSpPr>
          <a:xfrm>
            <a:off x="6197601" y="1303709"/>
            <a:ext cx="347599" cy="350371"/>
            <a:chOff x="1777925" y="1953700"/>
            <a:chExt cx="294600" cy="296950"/>
          </a:xfrm>
        </p:grpSpPr>
        <p:sp>
          <p:nvSpPr>
            <p:cNvPr id="10487" name="Google Shape;10487;p84"/>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4"/>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4"/>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4"/>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84"/>
          <p:cNvGrpSpPr/>
          <p:nvPr/>
        </p:nvGrpSpPr>
        <p:grpSpPr>
          <a:xfrm>
            <a:off x="6213411" y="1756597"/>
            <a:ext cx="315977" cy="347599"/>
            <a:chOff x="1790525" y="2319150"/>
            <a:chExt cx="267800" cy="294600"/>
          </a:xfrm>
        </p:grpSpPr>
        <p:sp>
          <p:nvSpPr>
            <p:cNvPr id="10492" name="Google Shape;10492;p84"/>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4"/>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4" name="Google Shape;10494;p84"/>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5" name="Google Shape;10495;p84"/>
          <p:cNvGrpSpPr/>
          <p:nvPr/>
        </p:nvGrpSpPr>
        <p:grpSpPr>
          <a:xfrm>
            <a:off x="4866386" y="2670163"/>
            <a:ext cx="349457" cy="348542"/>
            <a:chOff x="3599700" y="1954475"/>
            <a:chExt cx="296175" cy="295400"/>
          </a:xfrm>
        </p:grpSpPr>
        <p:sp>
          <p:nvSpPr>
            <p:cNvPr id="10496" name="Google Shape;10496;p84"/>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4"/>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4"/>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84"/>
          <p:cNvGrpSpPr/>
          <p:nvPr/>
        </p:nvGrpSpPr>
        <p:grpSpPr>
          <a:xfrm>
            <a:off x="4867316" y="3159626"/>
            <a:ext cx="347599" cy="347599"/>
            <a:chOff x="3601275" y="2319150"/>
            <a:chExt cx="294600" cy="294600"/>
          </a:xfrm>
        </p:grpSpPr>
        <p:sp>
          <p:nvSpPr>
            <p:cNvPr id="10500" name="Google Shape;10500;p84"/>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4"/>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2" name="Google Shape;10502;p84"/>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3" name="Google Shape;10503;p84"/>
          <p:cNvGrpSpPr/>
          <p:nvPr/>
        </p:nvGrpSpPr>
        <p:grpSpPr>
          <a:xfrm>
            <a:off x="7087019" y="2669721"/>
            <a:ext cx="328071" cy="349427"/>
            <a:chOff x="5421475" y="1945825"/>
            <a:chExt cx="278050" cy="296150"/>
          </a:xfrm>
        </p:grpSpPr>
        <p:sp>
          <p:nvSpPr>
            <p:cNvPr id="10504" name="Google Shape;10504;p84"/>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4"/>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4"/>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4"/>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4"/>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4"/>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4"/>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4"/>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2" name="Google Shape;10512;p84"/>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3" name="Google Shape;10513;p84"/>
          <p:cNvGrpSpPr/>
          <p:nvPr/>
        </p:nvGrpSpPr>
        <p:grpSpPr>
          <a:xfrm>
            <a:off x="7075869" y="3670273"/>
            <a:ext cx="350371" cy="224918"/>
            <a:chOff x="5411225" y="2726350"/>
            <a:chExt cx="296950" cy="190625"/>
          </a:xfrm>
        </p:grpSpPr>
        <p:sp>
          <p:nvSpPr>
            <p:cNvPr id="10514" name="Google Shape;10514;p84"/>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4"/>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84"/>
          <p:cNvGrpSpPr/>
          <p:nvPr/>
        </p:nvGrpSpPr>
        <p:grpSpPr>
          <a:xfrm>
            <a:off x="6185904" y="4059546"/>
            <a:ext cx="351286" cy="326390"/>
            <a:chOff x="6524150" y="1938725"/>
            <a:chExt cx="297725" cy="276625"/>
          </a:xfrm>
        </p:grpSpPr>
        <p:sp>
          <p:nvSpPr>
            <p:cNvPr id="10517" name="Google Shape;10517;p84"/>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4"/>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4"/>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4"/>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84"/>
          <p:cNvGrpSpPr/>
          <p:nvPr/>
        </p:nvGrpSpPr>
        <p:grpSpPr>
          <a:xfrm>
            <a:off x="6631047" y="1756007"/>
            <a:ext cx="363380" cy="348778"/>
            <a:chOff x="2140225" y="2318650"/>
            <a:chExt cx="307975" cy="295600"/>
          </a:xfrm>
        </p:grpSpPr>
        <p:sp>
          <p:nvSpPr>
            <p:cNvPr id="10522" name="Google Shape;10522;p84"/>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4"/>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84"/>
          <p:cNvGrpSpPr/>
          <p:nvPr/>
        </p:nvGrpSpPr>
        <p:grpSpPr>
          <a:xfrm>
            <a:off x="6636607" y="2197505"/>
            <a:ext cx="352259" cy="349427"/>
            <a:chOff x="2139425" y="2682250"/>
            <a:chExt cx="298550" cy="296150"/>
          </a:xfrm>
        </p:grpSpPr>
        <p:sp>
          <p:nvSpPr>
            <p:cNvPr id="10525" name="Google Shape;10525;p84"/>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4"/>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4"/>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4"/>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84"/>
          <p:cNvGrpSpPr/>
          <p:nvPr/>
        </p:nvGrpSpPr>
        <p:grpSpPr>
          <a:xfrm>
            <a:off x="5301219" y="2711991"/>
            <a:ext cx="350401" cy="264888"/>
            <a:chOff x="3962775" y="1990700"/>
            <a:chExt cx="296975" cy="224500"/>
          </a:xfrm>
        </p:grpSpPr>
        <p:sp>
          <p:nvSpPr>
            <p:cNvPr id="10530" name="Google Shape;10530;p84"/>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4"/>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4"/>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4"/>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84"/>
          <p:cNvGrpSpPr/>
          <p:nvPr/>
        </p:nvGrpSpPr>
        <p:grpSpPr>
          <a:xfrm>
            <a:off x="5301691" y="3158697"/>
            <a:ext cx="349457" cy="349457"/>
            <a:chOff x="3963575" y="2317575"/>
            <a:chExt cx="296175" cy="296175"/>
          </a:xfrm>
        </p:grpSpPr>
        <p:sp>
          <p:nvSpPr>
            <p:cNvPr id="10535" name="Google Shape;10535;p84"/>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4"/>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4"/>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4"/>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4"/>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4"/>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4"/>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4"/>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4"/>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4"/>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4"/>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4"/>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4"/>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4"/>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4"/>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4"/>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84"/>
          <p:cNvGrpSpPr/>
          <p:nvPr/>
        </p:nvGrpSpPr>
        <p:grpSpPr>
          <a:xfrm>
            <a:off x="5301691" y="3608476"/>
            <a:ext cx="349457" cy="348513"/>
            <a:chOff x="3962775" y="2683025"/>
            <a:chExt cx="296175" cy="295375"/>
          </a:xfrm>
        </p:grpSpPr>
        <p:sp>
          <p:nvSpPr>
            <p:cNvPr id="10552" name="Google Shape;10552;p84"/>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4"/>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4"/>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5" name="Google Shape;10555;p84"/>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6" name="Google Shape;10556;p84"/>
          <p:cNvGrpSpPr/>
          <p:nvPr/>
        </p:nvGrpSpPr>
        <p:grpSpPr>
          <a:xfrm>
            <a:off x="7516228" y="3159168"/>
            <a:ext cx="348513" cy="348513"/>
            <a:chOff x="5775900" y="2308125"/>
            <a:chExt cx="295375" cy="295375"/>
          </a:xfrm>
        </p:grpSpPr>
        <p:sp>
          <p:nvSpPr>
            <p:cNvPr id="10557" name="Google Shape;10557;p84"/>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4"/>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4"/>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4"/>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4"/>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84"/>
          <p:cNvGrpSpPr/>
          <p:nvPr/>
        </p:nvGrpSpPr>
        <p:grpSpPr>
          <a:xfrm>
            <a:off x="7537142" y="3608004"/>
            <a:ext cx="306686" cy="349457"/>
            <a:chOff x="5794025" y="2673575"/>
            <a:chExt cx="259925" cy="296175"/>
          </a:xfrm>
        </p:grpSpPr>
        <p:sp>
          <p:nvSpPr>
            <p:cNvPr id="10563" name="Google Shape;10563;p84"/>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4"/>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5" name="Google Shape;10565;p84"/>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4"/>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7" name="Google Shape;10567;p84"/>
          <p:cNvGrpSpPr/>
          <p:nvPr/>
        </p:nvGrpSpPr>
        <p:grpSpPr>
          <a:xfrm>
            <a:off x="6637536" y="1304166"/>
            <a:ext cx="350401" cy="349457"/>
            <a:chOff x="2141000" y="1954475"/>
            <a:chExt cx="296975" cy="296175"/>
          </a:xfrm>
        </p:grpSpPr>
        <p:sp>
          <p:nvSpPr>
            <p:cNvPr id="10568" name="Google Shape;10568;p84"/>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4"/>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4"/>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4"/>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75" name="Shape 10575"/>
        <p:cNvGrpSpPr/>
        <p:nvPr/>
      </p:nvGrpSpPr>
      <p:grpSpPr>
        <a:xfrm>
          <a:off x="0" y="0"/>
          <a:ext cx="0" cy="0"/>
          <a:chOff x="0" y="0"/>
          <a:chExt cx="0" cy="0"/>
        </a:xfrm>
      </p:grpSpPr>
      <p:sp>
        <p:nvSpPr>
          <p:cNvPr id="10576" name="Google Shape;10576;p85"/>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77" name="Google Shape;10577;p85"/>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78" name="Google Shape;10578;p85"/>
          <p:cNvGrpSpPr/>
          <p:nvPr/>
        </p:nvGrpSpPr>
        <p:grpSpPr>
          <a:xfrm>
            <a:off x="882957" y="1306638"/>
            <a:ext cx="292442" cy="355741"/>
            <a:chOff x="-35830350" y="1912725"/>
            <a:chExt cx="241050" cy="293225"/>
          </a:xfrm>
        </p:grpSpPr>
        <p:sp>
          <p:nvSpPr>
            <p:cNvPr id="10579" name="Google Shape;10579;p85"/>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5"/>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85"/>
          <p:cNvGrpSpPr/>
          <p:nvPr/>
        </p:nvGrpSpPr>
        <p:grpSpPr>
          <a:xfrm>
            <a:off x="851444" y="1766235"/>
            <a:ext cx="355468" cy="353587"/>
            <a:chOff x="-35854750" y="2272675"/>
            <a:chExt cx="293000" cy="291450"/>
          </a:xfrm>
        </p:grpSpPr>
        <p:sp>
          <p:nvSpPr>
            <p:cNvPr id="10582" name="Google Shape;10582;p85"/>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5"/>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5"/>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85"/>
          <p:cNvGrpSpPr/>
          <p:nvPr/>
        </p:nvGrpSpPr>
        <p:grpSpPr>
          <a:xfrm>
            <a:off x="850958" y="2220821"/>
            <a:ext cx="356438" cy="354558"/>
            <a:chOff x="-35853975" y="2631825"/>
            <a:chExt cx="293800" cy="292250"/>
          </a:xfrm>
        </p:grpSpPr>
        <p:sp>
          <p:nvSpPr>
            <p:cNvPr id="10586" name="Google Shape;10586;p85"/>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5"/>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5"/>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5"/>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5"/>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85"/>
          <p:cNvGrpSpPr/>
          <p:nvPr/>
        </p:nvGrpSpPr>
        <p:grpSpPr>
          <a:xfrm>
            <a:off x="3089562" y="1307714"/>
            <a:ext cx="353587" cy="353587"/>
            <a:chOff x="-34032200" y="1916675"/>
            <a:chExt cx="291450" cy="291450"/>
          </a:xfrm>
        </p:grpSpPr>
        <p:sp>
          <p:nvSpPr>
            <p:cNvPr id="10592" name="Google Shape;10592;p85"/>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5"/>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5"/>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5"/>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6" name="Google Shape;10596;p85"/>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7" name="Google Shape;10597;p85"/>
          <p:cNvGrpSpPr/>
          <p:nvPr/>
        </p:nvGrpSpPr>
        <p:grpSpPr>
          <a:xfrm>
            <a:off x="3089092" y="2220821"/>
            <a:ext cx="354527" cy="354558"/>
            <a:chOff x="-34032200" y="2634975"/>
            <a:chExt cx="292225" cy="292250"/>
          </a:xfrm>
        </p:grpSpPr>
        <p:sp>
          <p:nvSpPr>
            <p:cNvPr id="10598" name="Google Shape;10598;p85"/>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5"/>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5"/>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85"/>
          <p:cNvGrpSpPr/>
          <p:nvPr/>
        </p:nvGrpSpPr>
        <p:grpSpPr>
          <a:xfrm>
            <a:off x="1739487" y="2687069"/>
            <a:ext cx="358379" cy="354527"/>
            <a:chOff x="-32245875" y="1938725"/>
            <a:chExt cx="295400" cy="292225"/>
          </a:xfrm>
        </p:grpSpPr>
        <p:sp>
          <p:nvSpPr>
            <p:cNvPr id="10602" name="Google Shape;10602;p85"/>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5"/>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5"/>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85"/>
          <p:cNvGrpSpPr/>
          <p:nvPr/>
        </p:nvGrpSpPr>
        <p:grpSpPr>
          <a:xfrm>
            <a:off x="1736150" y="3156468"/>
            <a:ext cx="365052" cy="352162"/>
            <a:chOff x="-32243500" y="2299850"/>
            <a:chExt cx="300900" cy="290275"/>
          </a:xfrm>
        </p:grpSpPr>
        <p:sp>
          <p:nvSpPr>
            <p:cNvPr id="10606" name="Google Shape;10606;p85"/>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5"/>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8" name="Google Shape;10608;p85"/>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9" name="Google Shape;10609;p85"/>
          <p:cNvGrpSpPr/>
          <p:nvPr/>
        </p:nvGrpSpPr>
        <p:grpSpPr>
          <a:xfrm>
            <a:off x="1299432" y="1306759"/>
            <a:ext cx="354527" cy="355498"/>
            <a:chOff x="-35495600" y="1912725"/>
            <a:chExt cx="292225" cy="293025"/>
          </a:xfrm>
        </p:grpSpPr>
        <p:sp>
          <p:nvSpPr>
            <p:cNvPr id="10610" name="Google Shape;10610;p85"/>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5"/>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5"/>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3" name="Google Shape;10613;p85"/>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4" name="Google Shape;10614;p85"/>
          <p:cNvGrpSpPr/>
          <p:nvPr/>
        </p:nvGrpSpPr>
        <p:grpSpPr>
          <a:xfrm>
            <a:off x="1299432" y="2221307"/>
            <a:ext cx="354527" cy="353587"/>
            <a:chOff x="-35495600" y="2631825"/>
            <a:chExt cx="292225" cy="291450"/>
          </a:xfrm>
        </p:grpSpPr>
        <p:sp>
          <p:nvSpPr>
            <p:cNvPr id="10615" name="Google Shape;10615;p85"/>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5"/>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5"/>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5"/>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85"/>
          <p:cNvGrpSpPr/>
          <p:nvPr/>
        </p:nvGrpSpPr>
        <p:grpSpPr>
          <a:xfrm>
            <a:off x="3537081" y="1307714"/>
            <a:ext cx="353587" cy="353587"/>
            <a:chOff x="-33673825" y="1916675"/>
            <a:chExt cx="291450" cy="291450"/>
          </a:xfrm>
        </p:grpSpPr>
        <p:sp>
          <p:nvSpPr>
            <p:cNvPr id="10620" name="Google Shape;10620;p85"/>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5"/>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5"/>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5"/>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85"/>
          <p:cNvGrpSpPr/>
          <p:nvPr/>
        </p:nvGrpSpPr>
        <p:grpSpPr>
          <a:xfrm>
            <a:off x="3534700" y="1765295"/>
            <a:ext cx="358349" cy="355468"/>
            <a:chOff x="-33676975" y="2275050"/>
            <a:chExt cx="295375" cy="293000"/>
          </a:xfrm>
        </p:grpSpPr>
        <p:sp>
          <p:nvSpPr>
            <p:cNvPr id="10625" name="Google Shape;10625;p85"/>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5"/>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5"/>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85"/>
          <p:cNvGrpSpPr/>
          <p:nvPr/>
        </p:nvGrpSpPr>
        <p:grpSpPr>
          <a:xfrm>
            <a:off x="3537081" y="2220594"/>
            <a:ext cx="353587" cy="355013"/>
            <a:chOff x="-33673825" y="2634975"/>
            <a:chExt cx="291450" cy="292625"/>
          </a:xfrm>
        </p:grpSpPr>
        <p:sp>
          <p:nvSpPr>
            <p:cNvPr id="10629" name="Google Shape;10629;p85"/>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5"/>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85"/>
          <p:cNvGrpSpPr/>
          <p:nvPr/>
        </p:nvGrpSpPr>
        <p:grpSpPr>
          <a:xfrm>
            <a:off x="2205089" y="2687509"/>
            <a:ext cx="329687" cy="353648"/>
            <a:chOff x="-31874100" y="1939525"/>
            <a:chExt cx="271750" cy="291500"/>
          </a:xfrm>
        </p:grpSpPr>
        <p:sp>
          <p:nvSpPr>
            <p:cNvPr id="10632" name="Google Shape;10632;p85"/>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5"/>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4" name="Google Shape;10634;p85"/>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5" name="Google Shape;10635;p85"/>
          <p:cNvGrpSpPr/>
          <p:nvPr/>
        </p:nvGrpSpPr>
        <p:grpSpPr>
          <a:xfrm>
            <a:off x="2186451" y="3616531"/>
            <a:ext cx="366963" cy="352768"/>
            <a:chOff x="-31889075" y="2658950"/>
            <a:chExt cx="302475" cy="290775"/>
          </a:xfrm>
        </p:grpSpPr>
        <p:sp>
          <p:nvSpPr>
            <p:cNvPr id="10636" name="Google Shape;10636;p85"/>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5"/>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8" name="Google Shape;10638;p85"/>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9" name="Google Shape;10639;p85"/>
          <p:cNvGrpSpPr/>
          <p:nvPr/>
        </p:nvGrpSpPr>
        <p:grpSpPr>
          <a:xfrm>
            <a:off x="1747421" y="1306759"/>
            <a:ext cx="354527" cy="355498"/>
            <a:chOff x="-35136450" y="1912725"/>
            <a:chExt cx="292225" cy="293025"/>
          </a:xfrm>
        </p:grpSpPr>
        <p:sp>
          <p:nvSpPr>
            <p:cNvPr id="10640" name="Google Shape;10640;p85"/>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5"/>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5"/>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85"/>
          <p:cNvGrpSpPr/>
          <p:nvPr/>
        </p:nvGrpSpPr>
        <p:grpSpPr>
          <a:xfrm>
            <a:off x="1747891" y="1765978"/>
            <a:ext cx="353587" cy="354103"/>
            <a:chOff x="-35134875" y="2272675"/>
            <a:chExt cx="291450" cy="291875"/>
          </a:xfrm>
        </p:grpSpPr>
        <p:sp>
          <p:nvSpPr>
            <p:cNvPr id="10644" name="Google Shape;10644;p85"/>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5"/>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5"/>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5"/>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85"/>
          <p:cNvGrpSpPr/>
          <p:nvPr/>
        </p:nvGrpSpPr>
        <p:grpSpPr>
          <a:xfrm>
            <a:off x="1789458" y="2221307"/>
            <a:ext cx="270453" cy="353587"/>
            <a:chOff x="-35101800" y="2631050"/>
            <a:chExt cx="222925" cy="291450"/>
          </a:xfrm>
        </p:grpSpPr>
        <p:sp>
          <p:nvSpPr>
            <p:cNvPr id="10649" name="Google Shape;10649;p85"/>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5"/>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5"/>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5"/>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3" name="Google Shape;10653;p85"/>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4" name="Google Shape;10654;p85"/>
          <p:cNvGrpSpPr/>
          <p:nvPr/>
        </p:nvGrpSpPr>
        <p:grpSpPr>
          <a:xfrm>
            <a:off x="3977510" y="1765295"/>
            <a:ext cx="353587" cy="355468"/>
            <a:chOff x="-33314675" y="2275050"/>
            <a:chExt cx="291450" cy="293000"/>
          </a:xfrm>
        </p:grpSpPr>
        <p:sp>
          <p:nvSpPr>
            <p:cNvPr id="10655" name="Google Shape;10655;p85"/>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5"/>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5"/>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8" name="Google Shape;10658;p85"/>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9" name="Google Shape;10659;p85"/>
          <p:cNvGrpSpPr/>
          <p:nvPr/>
        </p:nvGrpSpPr>
        <p:grpSpPr>
          <a:xfrm>
            <a:off x="2639701" y="2687555"/>
            <a:ext cx="353587" cy="353557"/>
            <a:chOff x="-31523625" y="1939525"/>
            <a:chExt cx="291450" cy="291425"/>
          </a:xfrm>
        </p:grpSpPr>
        <p:sp>
          <p:nvSpPr>
            <p:cNvPr id="10660" name="Google Shape;10660;p85"/>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5"/>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5"/>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5"/>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5"/>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5"/>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5"/>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5"/>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5"/>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5"/>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5"/>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85"/>
          <p:cNvGrpSpPr/>
          <p:nvPr/>
        </p:nvGrpSpPr>
        <p:grpSpPr>
          <a:xfrm>
            <a:off x="2638746" y="3155755"/>
            <a:ext cx="355498" cy="353587"/>
            <a:chOff x="-31523625" y="2298675"/>
            <a:chExt cx="293025" cy="291450"/>
          </a:xfrm>
        </p:grpSpPr>
        <p:sp>
          <p:nvSpPr>
            <p:cNvPr id="10672" name="Google Shape;10672;p85"/>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5"/>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5"/>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5" name="Google Shape;10675;p85"/>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5"/>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7" name="Google Shape;10677;p85"/>
          <p:cNvGrpSpPr/>
          <p:nvPr/>
        </p:nvGrpSpPr>
        <p:grpSpPr>
          <a:xfrm>
            <a:off x="2205934" y="1307729"/>
            <a:ext cx="331598" cy="353557"/>
            <a:chOff x="-34767825" y="1914325"/>
            <a:chExt cx="273325" cy="291425"/>
          </a:xfrm>
        </p:grpSpPr>
        <p:sp>
          <p:nvSpPr>
            <p:cNvPr id="10678" name="Google Shape;10678;p85"/>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5"/>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5"/>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85"/>
          <p:cNvGrpSpPr/>
          <p:nvPr/>
        </p:nvGrpSpPr>
        <p:grpSpPr>
          <a:xfrm>
            <a:off x="2193513" y="1765280"/>
            <a:ext cx="356438" cy="355498"/>
            <a:chOff x="-34778075" y="2272675"/>
            <a:chExt cx="293800" cy="293025"/>
          </a:xfrm>
        </p:grpSpPr>
        <p:sp>
          <p:nvSpPr>
            <p:cNvPr id="10682" name="Google Shape;10682;p85"/>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5"/>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5"/>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85"/>
          <p:cNvGrpSpPr/>
          <p:nvPr/>
        </p:nvGrpSpPr>
        <p:grpSpPr>
          <a:xfrm>
            <a:off x="2194939" y="2221307"/>
            <a:ext cx="353587" cy="353587"/>
            <a:chOff x="-34776500" y="2631825"/>
            <a:chExt cx="291450" cy="291450"/>
          </a:xfrm>
        </p:grpSpPr>
        <p:sp>
          <p:nvSpPr>
            <p:cNvPr id="10686" name="Google Shape;10686;p85"/>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5"/>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5"/>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85"/>
          <p:cNvGrpSpPr/>
          <p:nvPr/>
        </p:nvGrpSpPr>
        <p:grpSpPr>
          <a:xfrm>
            <a:off x="853628" y="2685160"/>
            <a:ext cx="354527" cy="358349"/>
            <a:chOff x="-32956300" y="1915900"/>
            <a:chExt cx="292225" cy="295375"/>
          </a:xfrm>
        </p:grpSpPr>
        <p:sp>
          <p:nvSpPr>
            <p:cNvPr id="10690" name="Google Shape;10690;p85"/>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5"/>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2" name="Google Shape;10692;p85"/>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5"/>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4" name="Google Shape;10694;p85"/>
          <p:cNvGrpSpPr/>
          <p:nvPr/>
        </p:nvGrpSpPr>
        <p:grpSpPr>
          <a:xfrm>
            <a:off x="3081101" y="2687555"/>
            <a:ext cx="356438" cy="353557"/>
            <a:chOff x="-31166825" y="1939525"/>
            <a:chExt cx="293800" cy="291425"/>
          </a:xfrm>
        </p:grpSpPr>
        <p:sp>
          <p:nvSpPr>
            <p:cNvPr id="10695" name="Google Shape;10695;p85"/>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5"/>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5"/>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5"/>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5"/>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5"/>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5"/>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5"/>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5"/>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5"/>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5"/>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85"/>
          <p:cNvGrpSpPr/>
          <p:nvPr/>
        </p:nvGrpSpPr>
        <p:grpSpPr>
          <a:xfrm>
            <a:off x="3082057" y="3155482"/>
            <a:ext cx="354527" cy="354133"/>
            <a:chOff x="-31165250" y="2298675"/>
            <a:chExt cx="292225" cy="291900"/>
          </a:xfrm>
        </p:grpSpPr>
        <p:sp>
          <p:nvSpPr>
            <p:cNvPr id="10707" name="Google Shape;10707;p85"/>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5"/>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5"/>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85"/>
          <p:cNvGrpSpPr/>
          <p:nvPr/>
        </p:nvGrpSpPr>
        <p:grpSpPr>
          <a:xfrm>
            <a:off x="3082542" y="3616136"/>
            <a:ext cx="353557" cy="353557"/>
            <a:chOff x="-31164450" y="2657050"/>
            <a:chExt cx="291425" cy="291425"/>
          </a:xfrm>
        </p:grpSpPr>
        <p:sp>
          <p:nvSpPr>
            <p:cNvPr id="10711" name="Google Shape;10711;p85"/>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5"/>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5"/>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5"/>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5" name="Google Shape;10715;p85"/>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6" name="Google Shape;10716;p85"/>
          <p:cNvGrpSpPr/>
          <p:nvPr/>
        </p:nvGrpSpPr>
        <p:grpSpPr>
          <a:xfrm>
            <a:off x="2632987" y="1307366"/>
            <a:ext cx="358349" cy="354285"/>
            <a:chOff x="-34421275" y="1912725"/>
            <a:chExt cx="295375" cy="292025"/>
          </a:xfrm>
        </p:grpSpPr>
        <p:sp>
          <p:nvSpPr>
            <p:cNvPr id="10717" name="Google Shape;10717;p85"/>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5"/>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85"/>
          <p:cNvGrpSpPr/>
          <p:nvPr/>
        </p:nvGrpSpPr>
        <p:grpSpPr>
          <a:xfrm>
            <a:off x="2632032" y="1765280"/>
            <a:ext cx="360260" cy="355498"/>
            <a:chOff x="-34418125" y="2271100"/>
            <a:chExt cx="296950" cy="293025"/>
          </a:xfrm>
        </p:grpSpPr>
        <p:sp>
          <p:nvSpPr>
            <p:cNvPr id="10720" name="Google Shape;10720;p85"/>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5"/>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5"/>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5"/>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5"/>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85"/>
          <p:cNvGrpSpPr/>
          <p:nvPr/>
        </p:nvGrpSpPr>
        <p:grpSpPr>
          <a:xfrm>
            <a:off x="2632987" y="2221307"/>
            <a:ext cx="358349" cy="353587"/>
            <a:chOff x="-34421275" y="2631050"/>
            <a:chExt cx="295375" cy="291450"/>
          </a:xfrm>
        </p:grpSpPr>
        <p:sp>
          <p:nvSpPr>
            <p:cNvPr id="10726" name="Google Shape;10726;p85"/>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5"/>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5"/>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5"/>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0" name="Google Shape;10730;p85"/>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5"/>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5"/>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3" name="Google Shape;10733;p85"/>
          <p:cNvGrpSpPr/>
          <p:nvPr/>
        </p:nvGrpSpPr>
        <p:grpSpPr>
          <a:xfrm>
            <a:off x="3537620" y="2688025"/>
            <a:ext cx="353587" cy="352617"/>
            <a:chOff x="-30805300" y="1938725"/>
            <a:chExt cx="291450" cy="290650"/>
          </a:xfrm>
        </p:grpSpPr>
        <p:sp>
          <p:nvSpPr>
            <p:cNvPr id="10734" name="Google Shape;10734;p85"/>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5"/>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85"/>
          <p:cNvGrpSpPr/>
          <p:nvPr/>
        </p:nvGrpSpPr>
        <p:grpSpPr>
          <a:xfrm>
            <a:off x="3538105" y="3155952"/>
            <a:ext cx="352617" cy="353193"/>
            <a:chOff x="-30805300" y="2298675"/>
            <a:chExt cx="290650" cy="291125"/>
          </a:xfrm>
        </p:grpSpPr>
        <p:sp>
          <p:nvSpPr>
            <p:cNvPr id="10737" name="Google Shape;10737;p85"/>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5"/>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5"/>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5"/>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85"/>
          <p:cNvGrpSpPr/>
          <p:nvPr/>
        </p:nvGrpSpPr>
        <p:grpSpPr>
          <a:xfrm>
            <a:off x="3537635" y="3616136"/>
            <a:ext cx="353557" cy="353557"/>
            <a:chOff x="-30806075" y="2657050"/>
            <a:chExt cx="291425" cy="291425"/>
          </a:xfrm>
        </p:grpSpPr>
        <p:sp>
          <p:nvSpPr>
            <p:cNvPr id="10742" name="Google Shape;10742;p85"/>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5"/>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5"/>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85"/>
          <p:cNvGrpSpPr/>
          <p:nvPr/>
        </p:nvGrpSpPr>
        <p:grpSpPr>
          <a:xfrm>
            <a:off x="2639681" y="4073943"/>
            <a:ext cx="353557" cy="353557"/>
            <a:chOff x="-30064925" y="2332550"/>
            <a:chExt cx="291425" cy="291425"/>
          </a:xfrm>
        </p:grpSpPr>
        <p:sp>
          <p:nvSpPr>
            <p:cNvPr id="10746" name="Google Shape;10746;p85"/>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5"/>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5"/>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85"/>
          <p:cNvGrpSpPr/>
          <p:nvPr/>
        </p:nvGrpSpPr>
        <p:grpSpPr>
          <a:xfrm>
            <a:off x="3983068" y="2683443"/>
            <a:ext cx="348855" cy="347879"/>
            <a:chOff x="2821450" y="2957850"/>
            <a:chExt cx="259275" cy="258550"/>
          </a:xfrm>
        </p:grpSpPr>
        <p:sp>
          <p:nvSpPr>
            <p:cNvPr id="10750" name="Google Shape;10750;p85"/>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5"/>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5"/>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753" name="Google Shape;10753;p85"/>
          <p:cNvGrpSpPr/>
          <p:nvPr/>
        </p:nvGrpSpPr>
        <p:grpSpPr>
          <a:xfrm>
            <a:off x="4858100" y="1304461"/>
            <a:ext cx="361090" cy="361090"/>
            <a:chOff x="-57970450" y="1903275"/>
            <a:chExt cx="318225" cy="318225"/>
          </a:xfrm>
        </p:grpSpPr>
        <p:sp>
          <p:nvSpPr>
            <p:cNvPr id="10754" name="Google Shape;10754;p85"/>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5"/>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5"/>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5"/>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85"/>
          <p:cNvGrpSpPr/>
          <p:nvPr/>
        </p:nvGrpSpPr>
        <p:grpSpPr>
          <a:xfrm>
            <a:off x="4880000" y="1780418"/>
            <a:ext cx="317290" cy="359303"/>
            <a:chOff x="-57950750" y="2296300"/>
            <a:chExt cx="279625" cy="316650"/>
          </a:xfrm>
        </p:grpSpPr>
        <p:sp>
          <p:nvSpPr>
            <p:cNvPr id="10759" name="Google Shape;10759;p85"/>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5"/>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5"/>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5"/>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85"/>
          <p:cNvGrpSpPr/>
          <p:nvPr/>
        </p:nvGrpSpPr>
        <p:grpSpPr>
          <a:xfrm>
            <a:off x="4858214" y="2232094"/>
            <a:ext cx="360863" cy="360211"/>
            <a:chOff x="-57969675" y="2687750"/>
            <a:chExt cx="318025" cy="317450"/>
          </a:xfrm>
        </p:grpSpPr>
        <p:sp>
          <p:nvSpPr>
            <p:cNvPr id="10764" name="Google Shape;10764;p85"/>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5"/>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5"/>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5"/>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85"/>
          <p:cNvGrpSpPr/>
          <p:nvPr/>
        </p:nvGrpSpPr>
        <p:grpSpPr>
          <a:xfrm>
            <a:off x="7067397" y="1304461"/>
            <a:ext cx="363785" cy="361090"/>
            <a:chOff x="-56012425" y="1903275"/>
            <a:chExt cx="320600" cy="318225"/>
          </a:xfrm>
        </p:grpSpPr>
        <p:sp>
          <p:nvSpPr>
            <p:cNvPr id="10769" name="Google Shape;10769;p85"/>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5"/>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85"/>
          <p:cNvGrpSpPr/>
          <p:nvPr/>
        </p:nvGrpSpPr>
        <p:grpSpPr>
          <a:xfrm>
            <a:off x="7068290" y="1778631"/>
            <a:ext cx="361998" cy="361998"/>
            <a:chOff x="-56010850" y="2294725"/>
            <a:chExt cx="319025" cy="319025"/>
          </a:xfrm>
        </p:grpSpPr>
        <p:sp>
          <p:nvSpPr>
            <p:cNvPr id="10772" name="Google Shape;10772;p85"/>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5"/>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5"/>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5"/>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85"/>
          <p:cNvGrpSpPr/>
          <p:nvPr/>
        </p:nvGrpSpPr>
        <p:grpSpPr>
          <a:xfrm>
            <a:off x="7068305" y="2231215"/>
            <a:ext cx="361969" cy="361090"/>
            <a:chOff x="-56010050" y="2686975"/>
            <a:chExt cx="319000" cy="318225"/>
          </a:xfrm>
        </p:grpSpPr>
        <p:sp>
          <p:nvSpPr>
            <p:cNvPr id="10777" name="Google Shape;10777;p85"/>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5"/>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5"/>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5"/>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85"/>
          <p:cNvGrpSpPr/>
          <p:nvPr/>
        </p:nvGrpSpPr>
        <p:grpSpPr>
          <a:xfrm>
            <a:off x="5753801" y="2684124"/>
            <a:ext cx="361998" cy="361090"/>
            <a:chOff x="-54081175" y="1903275"/>
            <a:chExt cx="319025" cy="318225"/>
          </a:xfrm>
        </p:grpSpPr>
        <p:sp>
          <p:nvSpPr>
            <p:cNvPr id="10782" name="Google Shape;10782;p85"/>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5"/>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85"/>
          <p:cNvGrpSpPr/>
          <p:nvPr/>
        </p:nvGrpSpPr>
        <p:grpSpPr>
          <a:xfrm>
            <a:off x="5776154" y="3137587"/>
            <a:ext cx="317290" cy="360211"/>
            <a:chOff x="-54063050" y="2296300"/>
            <a:chExt cx="279625" cy="317450"/>
          </a:xfrm>
        </p:grpSpPr>
        <p:sp>
          <p:nvSpPr>
            <p:cNvPr id="10785" name="Google Shape;10785;p85"/>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5"/>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5"/>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5"/>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85"/>
          <p:cNvGrpSpPr/>
          <p:nvPr/>
        </p:nvGrpSpPr>
        <p:grpSpPr>
          <a:xfrm>
            <a:off x="5776154" y="3601649"/>
            <a:ext cx="317290" cy="361033"/>
            <a:chOff x="-54061475" y="2685450"/>
            <a:chExt cx="279625" cy="318175"/>
          </a:xfrm>
        </p:grpSpPr>
        <p:sp>
          <p:nvSpPr>
            <p:cNvPr id="10790" name="Google Shape;10790;p85"/>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5"/>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5"/>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5"/>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85"/>
          <p:cNvGrpSpPr/>
          <p:nvPr/>
        </p:nvGrpSpPr>
        <p:grpSpPr>
          <a:xfrm>
            <a:off x="8029690" y="2693967"/>
            <a:ext cx="275278" cy="361969"/>
            <a:chOff x="-52074300" y="1911950"/>
            <a:chExt cx="242600" cy="319000"/>
          </a:xfrm>
        </p:grpSpPr>
        <p:sp>
          <p:nvSpPr>
            <p:cNvPr id="10795" name="Google Shape;10795;p85"/>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5"/>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5"/>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5"/>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85"/>
          <p:cNvGrpSpPr/>
          <p:nvPr/>
        </p:nvGrpSpPr>
        <p:grpSpPr>
          <a:xfrm>
            <a:off x="5287689" y="1305369"/>
            <a:ext cx="361998" cy="361090"/>
            <a:chOff x="-57578225" y="1904075"/>
            <a:chExt cx="319025" cy="318225"/>
          </a:xfrm>
        </p:grpSpPr>
        <p:sp>
          <p:nvSpPr>
            <p:cNvPr id="10800" name="Google Shape;10800;p85"/>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5"/>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5"/>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5"/>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85"/>
          <p:cNvGrpSpPr/>
          <p:nvPr/>
        </p:nvGrpSpPr>
        <p:grpSpPr>
          <a:xfrm>
            <a:off x="5310042" y="1778631"/>
            <a:ext cx="317290" cy="361090"/>
            <a:chOff x="-57558525" y="2294725"/>
            <a:chExt cx="279625" cy="318225"/>
          </a:xfrm>
        </p:grpSpPr>
        <p:sp>
          <p:nvSpPr>
            <p:cNvPr id="10805" name="Google Shape;10805;p85"/>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5"/>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5"/>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5"/>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5"/>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85"/>
          <p:cNvGrpSpPr/>
          <p:nvPr/>
        </p:nvGrpSpPr>
        <p:grpSpPr>
          <a:xfrm>
            <a:off x="5285901" y="2231215"/>
            <a:ext cx="365572" cy="361969"/>
            <a:chOff x="-57579800" y="2686975"/>
            <a:chExt cx="322175" cy="319000"/>
          </a:xfrm>
        </p:grpSpPr>
        <p:sp>
          <p:nvSpPr>
            <p:cNvPr id="10811" name="Google Shape;10811;p85"/>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5"/>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85"/>
          <p:cNvGrpSpPr/>
          <p:nvPr/>
        </p:nvGrpSpPr>
        <p:grpSpPr>
          <a:xfrm>
            <a:off x="7510682" y="1778631"/>
            <a:ext cx="367359" cy="361090"/>
            <a:chOff x="-55620975" y="2294725"/>
            <a:chExt cx="323750" cy="318225"/>
          </a:xfrm>
        </p:grpSpPr>
        <p:sp>
          <p:nvSpPr>
            <p:cNvPr id="10814" name="Google Shape;10814;p85"/>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5"/>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5"/>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5"/>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5"/>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5"/>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85"/>
          <p:cNvGrpSpPr/>
          <p:nvPr/>
        </p:nvGrpSpPr>
        <p:grpSpPr>
          <a:xfrm>
            <a:off x="7512923" y="2231130"/>
            <a:ext cx="362877" cy="361175"/>
            <a:chOff x="-55620175" y="2686900"/>
            <a:chExt cx="319800" cy="318300"/>
          </a:xfrm>
        </p:grpSpPr>
        <p:sp>
          <p:nvSpPr>
            <p:cNvPr id="10821" name="Google Shape;10821;p85"/>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5"/>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5"/>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5"/>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85"/>
          <p:cNvGrpSpPr/>
          <p:nvPr/>
        </p:nvGrpSpPr>
        <p:grpSpPr>
          <a:xfrm>
            <a:off x="6198887" y="2684124"/>
            <a:ext cx="361969" cy="361090"/>
            <a:chOff x="-53690500" y="1903275"/>
            <a:chExt cx="319000" cy="318225"/>
          </a:xfrm>
        </p:grpSpPr>
        <p:sp>
          <p:nvSpPr>
            <p:cNvPr id="10826" name="Google Shape;10826;p85"/>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5"/>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5"/>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5"/>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85"/>
          <p:cNvGrpSpPr/>
          <p:nvPr/>
        </p:nvGrpSpPr>
        <p:grpSpPr>
          <a:xfrm>
            <a:off x="6221226" y="3137587"/>
            <a:ext cx="317290" cy="359303"/>
            <a:chOff x="-53670800" y="2296300"/>
            <a:chExt cx="279625" cy="316650"/>
          </a:xfrm>
        </p:grpSpPr>
        <p:sp>
          <p:nvSpPr>
            <p:cNvPr id="10831" name="Google Shape;10831;p85"/>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5"/>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5"/>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5"/>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85"/>
          <p:cNvGrpSpPr/>
          <p:nvPr/>
        </p:nvGrpSpPr>
        <p:grpSpPr>
          <a:xfrm>
            <a:off x="6198887" y="3602925"/>
            <a:ext cx="361969" cy="361544"/>
            <a:chOff x="-53690500" y="2686575"/>
            <a:chExt cx="319000" cy="318625"/>
          </a:xfrm>
        </p:grpSpPr>
        <p:sp>
          <p:nvSpPr>
            <p:cNvPr id="10836" name="Google Shape;10836;p85"/>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5"/>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5"/>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5"/>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5"/>
          <p:cNvGrpSpPr/>
          <p:nvPr/>
        </p:nvGrpSpPr>
        <p:grpSpPr>
          <a:xfrm>
            <a:off x="8008669" y="3145785"/>
            <a:ext cx="317319" cy="360948"/>
            <a:chOff x="-52092425" y="2303525"/>
            <a:chExt cx="279650" cy="318100"/>
          </a:xfrm>
        </p:grpSpPr>
        <p:sp>
          <p:nvSpPr>
            <p:cNvPr id="10841" name="Google Shape;10841;p85"/>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5"/>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5"/>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5"/>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5"/>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85"/>
          <p:cNvGrpSpPr/>
          <p:nvPr/>
        </p:nvGrpSpPr>
        <p:grpSpPr>
          <a:xfrm>
            <a:off x="5727728" y="1306249"/>
            <a:ext cx="363756" cy="361090"/>
            <a:chOff x="-57189125" y="1904850"/>
            <a:chExt cx="320575" cy="318225"/>
          </a:xfrm>
        </p:grpSpPr>
        <p:sp>
          <p:nvSpPr>
            <p:cNvPr id="10847" name="Google Shape;10847;p85"/>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5"/>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5"/>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5"/>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5"/>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85"/>
          <p:cNvGrpSpPr/>
          <p:nvPr/>
        </p:nvGrpSpPr>
        <p:grpSpPr>
          <a:xfrm>
            <a:off x="5728621" y="1800985"/>
            <a:ext cx="361969" cy="316411"/>
            <a:chOff x="-57187550" y="2314425"/>
            <a:chExt cx="319000" cy="278850"/>
          </a:xfrm>
        </p:grpSpPr>
        <p:sp>
          <p:nvSpPr>
            <p:cNvPr id="10853" name="Google Shape;10853;p85"/>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5"/>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5"/>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5"/>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85"/>
          <p:cNvGrpSpPr/>
          <p:nvPr/>
        </p:nvGrpSpPr>
        <p:grpSpPr>
          <a:xfrm>
            <a:off x="5745585" y="2230534"/>
            <a:ext cx="328042" cy="361771"/>
            <a:chOff x="-57172600" y="2686375"/>
            <a:chExt cx="289100" cy="318825"/>
          </a:xfrm>
        </p:grpSpPr>
        <p:sp>
          <p:nvSpPr>
            <p:cNvPr id="10858" name="Google Shape;10858;p85"/>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5"/>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85"/>
          <p:cNvGrpSpPr/>
          <p:nvPr/>
        </p:nvGrpSpPr>
        <p:grpSpPr>
          <a:xfrm>
            <a:off x="7958434" y="1304461"/>
            <a:ext cx="361090" cy="359303"/>
            <a:chOff x="-55225575" y="1903275"/>
            <a:chExt cx="318225" cy="316650"/>
          </a:xfrm>
        </p:grpSpPr>
        <p:sp>
          <p:nvSpPr>
            <p:cNvPr id="10861" name="Google Shape;10861;p85"/>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5"/>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5"/>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5"/>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5"/>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85"/>
          <p:cNvGrpSpPr/>
          <p:nvPr/>
        </p:nvGrpSpPr>
        <p:grpSpPr>
          <a:xfrm>
            <a:off x="7969611" y="1780418"/>
            <a:ext cx="338736" cy="359303"/>
            <a:chOff x="-55217700" y="2296300"/>
            <a:chExt cx="298525" cy="316650"/>
          </a:xfrm>
        </p:grpSpPr>
        <p:sp>
          <p:nvSpPr>
            <p:cNvPr id="10867" name="Google Shape;10867;p85"/>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5"/>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5"/>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5"/>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85"/>
          <p:cNvGrpSpPr/>
          <p:nvPr/>
        </p:nvGrpSpPr>
        <p:grpSpPr>
          <a:xfrm>
            <a:off x="7957541" y="2233002"/>
            <a:ext cx="362877" cy="359303"/>
            <a:chOff x="-55229525" y="2688550"/>
            <a:chExt cx="319800" cy="316650"/>
          </a:xfrm>
        </p:grpSpPr>
        <p:sp>
          <p:nvSpPr>
            <p:cNvPr id="10872" name="Google Shape;10872;p85"/>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5"/>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5"/>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5"/>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85"/>
          <p:cNvGrpSpPr/>
          <p:nvPr/>
        </p:nvGrpSpPr>
        <p:grpSpPr>
          <a:xfrm>
            <a:off x="6653760" y="2684124"/>
            <a:ext cx="338765" cy="361090"/>
            <a:chOff x="-53288825" y="1903275"/>
            <a:chExt cx="298550" cy="318225"/>
          </a:xfrm>
        </p:grpSpPr>
        <p:sp>
          <p:nvSpPr>
            <p:cNvPr id="10877" name="Google Shape;10877;p85"/>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5"/>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5"/>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85"/>
          <p:cNvGrpSpPr/>
          <p:nvPr/>
        </p:nvGrpSpPr>
        <p:grpSpPr>
          <a:xfrm>
            <a:off x="6642143" y="3135800"/>
            <a:ext cx="361998" cy="361090"/>
            <a:chOff x="-53299850" y="2294725"/>
            <a:chExt cx="319025" cy="318225"/>
          </a:xfrm>
        </p:grpSpPr>
        <p:sp>
          <p:nvSpPr>
            <p:cNvPr id="10881" name="Google Shape;10881;p85"/>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5"/>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85"/>
          <p:cNvGrpSpPr/>
          <p:nvPr/>
        </p:nvGrpSpPr>
        <p:grpSpPr>
          <a:xfrm>
            <a:off x="6664936" y="3604259"/>
            <a:ext cx="316411" cy="360211"/>
            <a:chOff x="-53278575" y="2687750"/>
            <a:chExt cx="278850" cy="317450"/>
          </a:xfrm>
        </p:grpSpPr>
        <p:sp>
          <p:nvSpPr>
            <p:cNvPr id="10884" name="Google Shape;10884;p85"/>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5"/>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5"/>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5"/>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85"/>
          <p:cNvGrpSpPr/>
          <p:nvPr/>
        </p:nvGrpSpPr>
        <p:grpSpPr>
          <a:xfrm>
            <a:off x="7986330" y="3603947"/>
            <a:ext cx="361998" cy="362310"/>
            <a:chOff x="-52101875" y="2687475"/>
            <a:chExt cx="319025" cy="319300"/>
          </a:xfrm>
        </p:grpSpPr>
        <p:sp>
          <p:nvSpPr>
            <p:cNvPr id="10889" name="Google Shape;10889;p85"/>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5"/>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5"/>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5"/>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85"/>
          <p:cNvGrpSpPr/>
          <p:nvPr/>
        </p:nvGrpSpPr>
        <p:grpSpPr>
          <a:xfrm>
            <a:off x="6201079" y="1305369"/>
            <a:ext cx="317290" cy="361090"/>
            <a:chOff x="-56774050" y="1904075"/>
            <a:chExt cx="279625" cy="318225"/>
          </a:xfrm>
        </p:grpSpPr>
        <p:sp>
          <p:nvSpPr>
            <p:cNvPr id="10894" name="Google Shape;10894;p85"/>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5"/>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6" name="Google Shape;10896;p85"/>
          <p:cNvGrpSpPr/>
          <p:nvPr/>
        </p:nvGrpSpPr>
        <p:grpSpPr>
          <a:xfrm>
            <a:off x="6201079" y="1778631"/>
            <a:ext cx="317290" cy="361090"/>
            <a:chOff x="-56774850" y="2294725"/>
            <a:chExt cx="279625" cy="318225"/>
          </a:xfrm>
        </p:grpSpPr>
        <p:sp>
          <p:nvSpPr>
            <p:cNvPr id="10897" name="Google Shape;10897;p85"/>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5"/>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5"/>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85"/>
          <p:cNvGrpSpPr/>
          <p:nvPr/>
        </p:nvGrpSpPr>
        <p:grpSpPr>
          <a:xfrm>
            <a:off x="6222086" y="2231215"/>
            <a:ext cx="275278" cy="360182"/>
            <a:chOff x="-56756725" y="2686975"/>
            <a:chExt cx="242600" cy="317425"/>
          </a:xfrm>
        </p:grpSpPr>
        <p:sp>
          <p:nvSpPr>
            <p:cNvPr id="10901" name="Google Shape;10901;p85"/>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5"/>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5"/>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5"/>
          <p:cNvGrpSpPr/>
          <p:nvPr/>
        </p:nvGrpSpPr>
        <p:grpSpPr>
          <a:xfrm>
            <a:off x="4870518" y="2684124"/>
            <a:ext cx="337346" cy="361998"/>
            <a:chOff x="-54826975" y="1903275"/>
            <a:chExt cx="297300" cy="319025"/>
          </a:xfrm>
        </p:grpSpPr>
        <p:sp>
          <p:nvSpPr>
            <p:cNvPr id="10905" name="Google Shape;10905;p85"/>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5"/>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5"/>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85"/>
          <p:cNvGrpSpPr/>
          <p:nvPr/>
        </p:nvGrpSpPr>
        <p:grpSpPr>
          <a:xfrm>
            <a:off x="4858206" y="3137587"/>
            <a:ext cx="361969" cy="359274"/>
            <a:chOff x="-54836500" y="2296300"/>
            <a:chExt cx="319000" cy="316625"/>
          </a:xfrm>
        </p:grpSpPr>
        <p:sp>
          <p:nvSpPr>
            <p:cNvPr id="10909" name="Google Shape;10909;p85"/>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5"/>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5"/>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5"/>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85"/>
          <p:cNvGrpSpPr/>
          <p:nvPr/>
        </p:nvGrpSpPr>
        <p:grpSpPr>
          <a:xfrm>
            <a:off x="4879652" y="3604259"/>
            <a:ext cx="319078" cy="361090"/>
            <a:chOff x="-54817600" y="2687750"/>
            <a:chExt cx="281200" cy="318225"/>
          </a:xfrm>
        </p:grpSpPr>
        <p:sp>
          <p:nvSpPr>
            <p:cNvPr id="10914" name="Google Shape;10914;p85"/>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5"/>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5"/>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5"/>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85"/>
          <p:cNvGrpSpPr/>
          <p:nvPr/>
        </p:nvGrpSpPr>
        <p:grpSpPr>
          <a:xfrm>
            <a:off x="7110476" y="2684124"/>
            <a:ext cx="317290" cy="359303"/>
            <a:chOff x="-52887125" y="1903275"/>
            <a:chExt cx="279625" cy="316650"/>
          </a:xfrm>
        </p:grpSpPr>
        <p:sp>
          <p:nvSpPr>
            <p:cNvPr id="10919" name="Google Shape;10919;p85"/>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5"/>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85"/>
          <p:cNvGrpSpPr/>
          <p:nvPr/>
        </p:nvGrpSpPr>
        <p:grpSpPr>
          <a:xfrm>
            <a:off x="7089030" y="3134920"/>
            <a:ext cx="360182" cy="361969"/>
            <a:chOff x="-52906025" y="2293950"/>
            <a:chExt cx="317425" cy="319000"/>
          </a:xfrm>
        </p:grpSpPr>
        <p:sp>
          <p:nvSpPr>
            <p:cNvPr id="10922" name="Google Shape;10922;p85"/>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5"/>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5"/>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85"/>
          <p:cNvGrpSpPr/>
          <p:nvPr/>
        </p:nvGrpSpPr>
        <p:grpSpPr>
          <a:xfrm>
            <a:off x="7110476" y="3603379"/>
            <a:ext cx="317290" cy="361090"/>
            <a:chOff x="-52887125" y="2686975"/>
            <a:chExt cx="279625" cy="318225"/>
          </a:xfrm>
        </p:grpSpPr>
        <p:sp>
          <p:nvSpPr>
            <p:cNvPr id="10926" name="Google Shape;10926;p85"/>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5"/>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5"/>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5"/>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85"/>
          <p:cNvGrpSpPr/>
          <p:nvPr/>
        </p:nvGrpSpPr>
        <p:grpSpPr>
          <a:xfrm>
            <a:off x="6220848" y="4062998"/>
            <a:ext cx="318170" cy="359303"/>
            <a:chOff x="-51722225" y="1915100"/>
            <a:chExt cx="280400" cy="316650"/>
          </a:xfrm>
        </p:grpSpPr>
        <p:sp>
          <p:nvSpPr>
            <p:cNvPr id="10931" name="Google Shape;10931;p85"/>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5"/>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5"/>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5"/>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85"/>
          <p:cNvGrpSpPr/>
          <p:nvPr/>
        </p:nvGrpSpPr>
        <p:grpSpPr>
          <a:xfrm>
            <a:off x="6616678" y="1303695"/>
            <a:ext cx="370905" cy="360976"/>
            <a:chOff x="-56407800" y="1902600"/>
            <a:chExt cx="326875" cy="318125"/>
          </a:xfrm>
        </p:grpSpPr>
        <p:sp>
          <p:nvSpPr>
            <p:cNvPr id="10936" name="Google Shape;10936;p85"/>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5"/>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5"/>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85"/>
          <p:cNvGrpSpPr/>
          <p:nvPr/>
        </p:nvGrpSpPr>
        <p:grpSpPr>
          <a:xfrm>
            <a:off x="6622479" y="1790262"/>
            <a:ext cx="359303" cy="338736"/>
            <a:chOff x="-56401500" y="2304975"/>
            <a:chExt cx="316650" cy="298525"/>
          </a:xfrm>
        </p:grpSpPr>
        <p:sp>
          <p:nvSpPr>
            <p:cNvPr id="10940" name="Google Shape;10940;p85"/>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5"/>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5"/>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5"/>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85"/>
          <p:cNvGrpSpPr/>
          <p:nvPr/>
        </p:nvGrpSpPr>
        <p:grpSpPr>
          <a:xfrm>
            <a:off x="5328863" y="2682337"/>
            <a:ext cx="319985" cy="361090"/>
            <a:chOff x="-54426150" y="1901700"/>
            <a:chExt cx="282000" cy="318225"/>
          </a:xfrm>
        </p:grpSpPr>
        <p:sp>
          <p:nvSpPr>
            <p:cNvPr id="10945" name="Google Shape;10945;p85"/>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5"/>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5"/>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5"/>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85"/>
          <p:cNvGrpSpPr/>
          <p:nvPr/>
        </p:nvGrpSpPr>
        <p:grpSpPr>
          <a:xfrm>
            <a:off x="5328863" y="3135800"/>
            <a:ext cx="319985" cy="361998"/>
            <a:chOff x="-54426150" y="2294725"/>
            <a:chExt cx="282000" cy="319025"/>
          </a:xfrm>
        </p:grpSpPr>
        <p:sp>
          <p:nvSpPr>
            <p:cNvPr id="10950" name="Google Shape;10950;p85"/>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5"/>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5"/>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5"/>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5"/>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85"/>
          <p:cNvGrpSpPr/>
          <p:nvPr/>
        </p:nvGrpSpPr>
        <p:grpSpPr>
          <a:xfrm>
            <a:off x="5327076" y="3603379"/>
            <a:ext cx="323560" cy="361969"/>
            <a:chOff x="-54427725" y="2686975"/>
            <a:chExt cx="285150" cy="319000"/>
          </a:xfrm>
        </p:grpSpPr>
        <p:sp>
          <p:nvSpPr>
            <p:cNvPr id="10956" name="Google Shape;10956;p85"/>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5"/>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5"/>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5"/>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5"/>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85"/>
          <p:cNvGrpSpPr/>
          <p:nvPr/>
        </p:nvGrpSpPr>
        <p:grpSpPr>
          <a:xfrm>
            <a:off x="7533634" y="2684351"/>
            <a:ext cx="359303" cy="359984"/>
            <a:chOff x="-52513800" y="1903475"/>
            <a:chExt cx="316650" cy="317250"/>
          </a:xfrm>
        </p:grpSpPr>
        <p:sp>
          <p:nvSpPr>
            <p:cNvPr id="10962" name="Google Shape;10962;p85"/>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5"/>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85"/>
          <p:cNvGrpSpPr/>
          <p:nvPr/>
        </p:nvGrpSpPr>
        <p:grpSpPr>
          <a:xfrm>
            <a:off x="7543464" y="3136708"/>
            <a:ext cx="339644" cy="360182"/>
            <a:chOff x="-52505925" y="2295525"/>
            <a:chExt cx="299325" cy="317425"/>
          </a:xfrm>
        </p:grpSpPr>
        <p:sp>
          <p:nvSpPr>
            <p:cNvPr id="10965" name="Google Shape;10965;p85"/>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5"/>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5"/>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5"/>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85"/>
          <p:cNvGrpSpPr/>
          <p:nvPr/>
        </p:nvGrpSpPr>
        <p:grpSpPr>
          <a:xfrm>
            <a:off x="7554641" y="3603379"/>
            <a:ext cx="317290" cy="361090"/>
            <a:chOff x="-52494100" y="2686975"/>
            <a:chExt cx="279625" cy="318225"/>
          </a:xfrm>
        </p:grpSpPr>
        <p:sp>
          <p:nvSpPr>
            <p:cNvPr id="10970" name="Google Shape;10970;p85"/>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5"/>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5"/>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5"/>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85"/>
          <p:cNvGrpSpPr/>
          <p:nvPr/>
        </p:nvGrpSpPr>
        <p:grpSpPr>
          <a:xfrm>
            <a:off x="6665412" y="4064322"/>
            <a:ext cx="315503" cy="361090"/>
            <a:chOff x="-51708850" y="2305750"/>
            <a:chExt cx="278050" cy="318225"/>
          </a:xfrm>
        </p:grpSpPr>
        <p:sp>
          <p:nvSpPr>
            <p:cNvPr id="10975" name="Google Shape;10975;p85"/>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5"/>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5"/>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85"/>
          <p:cNvGrpSpPr/>
          <p:nvPr/>
        </p:nvGrpSpPr>
        <p:grpSpPr>
          <a:xfrm>
            <a:off x="7536807" y="1306109"/>
            <a:ext cx="319089" cy="362073"/>
            <a:chOff x="1044400" y="2917425"/>
            <a:chExt cx="248125" cy="281550"/>
          </a:xfrm>
        </p:grpSpPr>
        <p:sp>
          <p:nvSpPr>
            <p:cNvPr id="10979" name="Google Shape;10979;p85"/>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5"/>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5"/>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5"/>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5"/>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984" name="Google Shape;10984;p85"/>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985" name="Google Shape;10985;p85"/>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986" name="Google Shape;10986;p85"/>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5"/>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8" name="Google Shape;10988;p85"/>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92" name="Shape 10992"/>
        <p:cNvGrpSpPr/>
        <p:nvPr/>
      </p:nvGrpSpPr>
      <p:grpSpPr>
        <a:xfrm>
          <a:off x="0" y="0"/>
          <a:ext cx="0" cy="0"/>
          <a:chOff x="0" y="0"/>
          <a:chExt cx="0" cy="0"/>
        </a:xfrm>
      </p:grpSpPr>
      <p:sp>
        <p:nvSpPr>
          <p:cNvPr id="10993" name="Google Shape;10993;p86"/>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94" name="Google Shape;10994;p86"/>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95" name="Google Shape;10995;p86"/>
          <p:cNvGrpSpPr/>
          <p:nvPr/>
        </p:nvGrpSpPr>
        <p:grpSpPr>
          <a:xfrm>
            <a:off x="889109" y="1303003"/>
            <a:ext cx="278288" cy="357036"/>
            <a:chOff x="-50489600" y="1947400"/>
            <a:chExt cx="233150" cy="299125"/>
          </a:xfrm>
        </p:grpSpPr>
        <p:sp>
          <p:nvSpPr>
            <p:cNvPr id="10996" name="Google Shape;10996;p86"/>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6"/>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86"/>
          <p:cNvGrpSpPr/>
          <p:nvPr/>
        </p:nvGrpSpPr>
        <p:grpSpPr>
          <a:xfrm>
            <a:off x="849616" y="1757960"/>
            <a:ext cx="357274" cy="358199"/>
            <a:chOff x="-50523475" y="2316000"/>
            <a:chExt cx="299325" cy="300100"/>
          </a:xfrm>
        </p:grpSpPr>
        <p:sp>
          <p:nvSpPr>
            <p:cNvPr id="10999" name="Google Shape;10999;p86"/>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6"/>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86"/>
          <p:cNvGrpSpPr/>
          <p:nvPr/>
        </p:nvGrpSpPr>
        <p:grpSpPr>
          <a:xfrm>
            <a:off x="848213" y="2207269"/>
            <a:ext cx="360079" cy="357304"/>
            <a:chOff x="-50524250" y="2686150"/>
            <a:chExt cx="301675" cy="299350"/>
          </a:xfrm>
        </p:grpSpPr>
        <p:sp>
          <p:nvSpPr>
            <p:cNvPr id="11002" name="Google Shape;11002;p86"/>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6"/>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6"/>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6"/>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6"/>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6"/>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86"/>
          <p:cNvGrpSpPr/>
          <p:nvPr/>
        </p:nvGrpSpPr>
        <p:grpSpPr>
          <a:xfrm>
            <a:off x="3070976" y="1333082"/>
            <a:ext cx="358199" cy="359154"/>
            <a:chOff x="-48633950" y="1972600"/>
            <a:chExt cx="300100" cy="300900"/>
          </a:xfrm>
        </p:grpSpPr>
        <p:sp>
          <p:nvSpPr>
            <p:cNvPr id="11009" name="Google Shape;11009;p86"/>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6"/>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86"/>
          <p:cNvGrpSpPr/>
          <p:nvPr/>
        </p:nvGrpSpPr>
        <p:grpSpPr>
          <a:xfrm>
            <a:off x="3071439" y="2237377"/>
            <a:ext cx="357274" cy="357274"/>
            <a:chOff x="-48633175" y="2711375"/>
            <a:chExt cx="299325" cy="299325"/>
          </a:xfrm>
        </p:grpSpPr>
        <p:sp>
          <p:nvSpPr>
            <p:cNvPr id="11012" name="Google Shape;11012;p86"/>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6"/>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86"/>
          <p:cNvGrpSpPr/>
          <p:nvPr/>
        </p:nvGrpSpPr>
        <p:grpSpPr>
          <a:xfrm>
            <a:off x="1757928" y="2689329"/>
            <a:ext cx="314006" cy="358229"/>
            <a:chOff x="-46753100" y="1965500"/>
            <a:chExt cx="263075" cy="300125"/>
          </a:xfrm>
        </p:grpSpPr>
        <p:sp>
          <p:nvSpPr>
            <p:cNvPr id="11015" name="Google Shape;11015;p86"/>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6"/>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86"/>
          <p:cNvGrpSpPr/>
          <p:nvPr/>
        </p:nvGrpSpPr>
        <p:grpSpPr>
          <a:xfrm>
            <a:off x="1735354" y="3156542"/>
            <a:ext cx="359154" cy="315916"/>
            <a:chOff x="-46772025" y="2350650"/>
            <a:chExt cx="300900" cy="264675"/>
          </a:xfrm>
        </p:grpSpPr>
        <p:sp>
          <p:nvSpPr>
            <p:cNvPr id="11018" name="Google Shape;11018;p86"/>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6"/>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86"/>
          <p:cNvGrpSpPr/>
          <p:nvPr/>
        </p:nvGrpSpPr>
        <p:grpSpPr>
          <a:xfrm>
            <a:off x="1735354" y="3590820"/>
            <a:ext cx="359154" cy="359154"/>
            <a:chOff x="-46772025" y="2701925"/>
            <a:chExt cx="300900" cy="300900"/>
          </a:xfrm>
        </p:grpSpPr>
        <p:sp>
          <p:nvSpPr>
            <p:cNvPr id="11021" name="Google Shape;11021;p86"/>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6"/>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3" name="Google Shape;11023;p86"/>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4" name="Google Shape;11024;p86"/>
          <p:cNvGrpSpPr/>
          <p:nvPr/>
        </p:nvGrpSpPr>
        <p:grpSpPr>
          <a:xfrm>
            <a:off x="1293035" y="1303928"/>
            <a:ext cx="358199" cy="359154"/>
            <a:chOff x="-50154075" y="1948175"/>
            <a:chExt cx="300100" cy="300900"/>
          </a:xfrm>
        </p:grpSpPr>
        <p:sp>
          <p:nvSpPr>
            <p:cNvPr id="11025" name="Google Shape;11025;p86"/>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6"/>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86"/>
          <p:cNvGrpSpPr/>
          <p:nvPr/>
        </p:nvGrpSpPr>
        <p:grpSpPr>
          <a:xfrm>
            <a:off x="1293035" y="1758885"/>
            <a:ext cx="358199" cy="358229"/>
            <a:chOff x="-50154850" y="2316775"/>
            <a:chExt cx="300100" cy="300125"/>
          </a:xfrm>
        </p:grpSpPr>
        <p:sp>
          <p:nvSpPr>
            <p:cNvPr id="11028" name="Google Shape;11028;p86"/>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6"/>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6"/>
          <p:cNvGrpSpPr/>
          <p:nvPr/>
        </p:nvGrpSpPr>
        <p:grpSpPr>
          <a:xfrm>
            <a:off x="1288813" y="2205896"/>
            <a:ext cx="366644" cy="356558"/>
            <a:chOff x="-50158000" y="2685000"/>
            <a:chExt cx="307175" cy="298725"/>
          </a:xfrm>
        </p:grpSpPr>
        <p:sp>
          <p:nvSpPr>
            <p:cNvPr id="11031" name="Google Shape;11031;p86"/>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6"/>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86"/>
          <p:cNvGrpSpPr/>
          <p:nvPr/>
        </p:nvGrpSpPr>
        <p:grpSpPr>
          <a:xfrm>
            <a:off x="3070499" y="1788993"/>
            <a:ext cx="359154" cy="361004"/>
            <a:chOff x="-48634750" y="2342000"/>
            <a:chExt cx="300900" cy="302450"/>
          </a:xfrm>
        </p:grpSpPr>
        <p:sp>
          <p:nvSpPr>
            <p:cNvPr id="11034" name="Google Shape;11034;p86"/>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6"/>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6"/>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6"/>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6"/>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6"/>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6"/>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6"/>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6"/>
          <p:cNvGrpSpPr/>
          <p:nvPr/>
        </p:nvGrpSpPr>
        <p:grpSpPr>
          <a:xfrm>
            <a:off x="3521599" y="1334007"/>
            <a:ext cx="361004" cy="358229"/>
            <a:chOff x="-48266125" y="1973375"/>
            <a:chExt cx="302450" cy="300125"/>
          </a:xfrm>
        </p:grpSpPr>
        <p:sp>
          <p:nvSpPr>
            <p:cNvPr id="11043" name="Google Shape;11043;p86"/>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6"/>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6"/>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6"/>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6"/>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6"/>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86"/>
          <p:cNvGrpSpPr/>
          <p:nvPr/>
        </p:nvGrpSpPr>
        <p:grpSpPr>
          <a:xfrm>
            <a:off x="3548844" y="1789769"/>
            <a:ext cx="306516" cy="358349"/>
            <a:chOff x="-48237000" y="2342650"/>
            <a:chExt cx="256800" cy="300225"/>
          </a:xfrm>
        </p:grpSpPr>
        <p:sp>
          <p:nvSpPr>
            <p:cNvPr id="11050" name="Google Shape;11050;p86"/>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6"/>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6"/>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86"/>
          <p:cNvGrpSpPr/>
          <p:nvPr/>
        </p:nvGrpSpPr>
        <p:grpSpPr>
          <a:xfrm>
            <a:off x="2180338" y="2690046"/>
            <a:ext cx="361034" cy="355633"/>
            <a:chOff x="-46404975" y="1966100"/>
            <a:chExt cx="302475" cy="297950"/>
          </a:xfrm>
        </p:grpSpPr>
        <p:sp>
          <p:nvSpPr>
            <p:cNvPr id="11054" name="Google Shape;11054;p86"/>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6"/>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6"/>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6"/>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86"/>
          <p:cNvGrpSpPr/>
          <p:nvPr/>
        </p:nvGrpSpPr>
        <p:grpSpPr>
          <a:xfrm>
            <a:off x="2181740" y="3135863"/>
            <a:ext cx="358229" cy="358199"/>
            <a:chOff x="-46401050" y="2333325"/>
            <a:chExt cx="300125" cy="300100"/>
          </a:xfrm>
        </p:grpSpPr>
        <p:sp>
          <p:nvSpPr>
            <p:cNvPr id="11059" name="Google Shape;11059;p86"/>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6"/>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6"/>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6"/>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3" name="Google Shape;11063;p86"/>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4" name="Google Shape;11064;p86"/>
          <p:cNvGrpSpPr/>
          <p:nvPr/>
        </p:nvGrpSpPr>
        <p:grpSpPr>
          <a:xfrm>
            <a:off x="3961830" y="3146218"/>
            <a:ext cx="359154" cy="359124"/>
            <a:chOff x="-44914800" y="2342000"/>
            <a:chExt cx="300900" cy="300875"/>
          </a:xfrm>
        </p:grpSpPr>
        <p:sp>
          <p:nvSpPr>
            <p:cNvPr id="11065" name="Google Shape;11065;p86"/>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6"/>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6"/>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8" name="Google Shape;11068;p86"/>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9" name="Google Shape;11069;p86"/>
          <p:cNvGrpSpPr/>
          <p:nvPr/>
        </p:nvGrpSpPr>
        <p:grpSpPr>
          <a:xfrm>
            <a:off x="1735816" y="1758736"/>
            <a:ext cx="359154" cy="357424"/>
            <a:chOff x="-49786250" y="2316650"/>
            <a:chExt cx="300900" cy="299450"/>
          </a:xfrm>
        </p:grpSpPr>
        <p:sp>
          <p:nvSpPr>
            <p:cNvPr id="11070" name="Google Shape;11070;p86"/>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6"/>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6"/>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6"/>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6"/>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6"/>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6"/>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7" name="Google Shape;11077;p86"/>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6"/>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9" name="Google Shape;11079;p86"/>
          <p:cNvGrpSpPr/>
          <p:nvPr/>
        </p:nvGrpSpPr>
        <p:grpSpPr>
          <a:xfrm>
            <a:off x="4033144" y="1788993"/>
            <a:ext cx="230365" cy="359124"/>
            <a:chOff x="-47842400" y="2342000"/>
            <a:chExt cx="193000" cy="300875"/>
          </a:xfrm>
        </p:grpSpPr>
        <p:sp>
          <p:nvSpPr>
            <p:cNvPr id="11080" name="Google Shape;11080;p86"/>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6"/>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6"/>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86"/>
          <p:cNvGrpSpPr/>
          <p:nvPr/>
        </p:nvGrpSpPr>
        <p:grpSpPr>
          <a:xfrm>
            <a:off x="3969212" y="2236452"/>
            <a:ext cx="358229" cy="359154"/>
            <a:chOff x="-47896750" y="2710600"/>
            <a:chExt cx="300125" cy="300900"/>
          </a:xfrm>
        </p:grpSpPr>
        <p:sp>
          <p:nvSpPr>
            <p:cNvPr id="11084" name="Google Shape;11084;p86"/>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6"/>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6"/>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6"/>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86"/>
          <p:cNvGrpSpPr/>
          <p:nvPr/>
        </p:nvGrpSpPr>
        <p:grpSpPr>
          <a:xfrm>
            <a:off x="2624852" y="2710009"/>
            <a:ext cx="359154" cy="314991"/>
            <a:chOff x="-46033225" y="1982825"/>
            <a:chExt cx="300900" cy="263900"/>
          </a:xfrm>
        </p:grpSpPr>
        <p:sp>
          <p:nvSpPr>
            <p:cNvPr id="11089" name="Google Shape;11089;p86"/>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6"/>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6"/>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86"/>
          <p:cNvGrpSpPr/>
          <p:nvPr/>
        </p:nvGrpSpPr>
        <p:grpSpPr>
          <a:xfrm>
            <a:off x="2621569" y="3137266"/>
            <a:ext cx="365719" cy="326151"/>
            <a:chOff x="-46034000" y="2334500"/>
            <a:chExt cx="306400" cy="273250"/>
          </a:xfrm>
        </p:grpSpPr>
        <p:sp>
          <p:nvSpPr>
            <p:cNvPr id="11093" name="Google Shape;11093;p86"/>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6"/>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6"/>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86"/>
          <p:cNvGrpSpPr/>
          <p:nvPr/>
        </p:nvGrpSpPr>
        <p:grpSpPr>
          <a:xfrm>
            <a:off x="2667627" y="3591655"/>
            <a:ext cx="273603" cy="356439"/>
            <a:chOff x="-45998575" y="2702625"/>
            <a:chExt cx="229225" cy="298625"/>
          </a:xfrm>
        </p:grpSpPr>
        <p:sp>
          <p:nvSpPr>
            <p:cNvPr id="11097" name="Google Shape;11097;p86"/>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6"/>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6"/>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6"/>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6"/>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6"/>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6"/>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4" name="Google Shape;11104;p86"/>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6"/>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6" name="Google Shape;11106;p86"/>
          <p:cNvGrpSpPr/>
          <p:nvPr/>
        </p:nvGrpSpPr>
        <p:grpSpPr>
          <a:xfrm>
            <a:off x="2203197" y="2205419"/>
            <a:ext cx="314961" cy="361034"/>
            <a:chOff x="-49398750" y="2684600"/>
            <a:chExt cx="263875" cy="302475"/>
          </a:xfrm>
        </p:grpSpPr>
        <p:sp>
          <p:nvSpPr>
            <p:cNvPr id="11107" name="Google Shape;11107;p86"/>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6"/>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6"/>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86"/>
          <p:cNvGrpSpPr/>
          <p:nvPr/>
        </p:nvGrpSpPr>
        <p:grpSpPr>
          <a:xfrm>
            <a:off x="873121" y="2699684"/>
            <a:ext cx="314006" cy="359154"/>
            <a:chOff x="-47509225" y="1974175"/>
            <a:chExt cx="263075" cy="300900"/>
          </a:xfrm>
        </p:grpSpPr>
        <p:sp>
          <p:nvSpPr>
            <p:cNvPr id="11111" name="Google Shape;11111;p86"/>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6"/>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6"/>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6"/>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6"/>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86"/>
          <p:cNvGrpSpPr/>
          <p:nvPr/>
        </p:nvGrpSpPr>
        <p:grpSpPr>
          <a:xfrm>
            <a:off x="849622" y="3146218"/>
            <a:ext cx="361004" cy="357961"/>
            <a:chOff x="-47529700" y="2342000"/>
            <a:chExt cx="302450" cy="299900"/>
          </a:xfrm>
        </p:grpSpPr>
        <p:sp>
          <p:nvSpPr>
            <p:cNvPr id="11117" name="Google Shape;11117;p86"/>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6"/>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86"/>
          <p:cNvGrpSpPr/>
          <p:nvPr/>
        </p:nvGrpSpPr>
        <p:grpSpPr>
          <a:xfrm>
            <a:off x="851025" y="3645367"/>
            <a:ext cx="358199" cy="272648"/>
            <a:chOff x="-47527350" y="2747625"/>
            <a:chExt cx="300100" cy="228425"/>
          </a:xfrm>
        </p:grpSpPr>
        <p:sp>
          <p:nvSpPr>
            <p:cNvPr id="11120" name="Google Shape;11120;p86"/>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6"/>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6"/>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6"/>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6"/>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6"/>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6" name="Google Shape;11126;p86"/>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86"/>
          <p:cNvGrpSpPr/>
          <p:nvPr/>
        </p:nvGrpSpPr>
        <p:grpSpPr>
          <a:xfrm>
            <a:off x="3073924" y="3158422"/>
            <a:ext cx="358229" cy="314961"/>
            <a:chOff x="-45664625" y="2352225"/>
            <a:chExt cx="300125" cy="263875"/>
          </a:xfrm>
        </p:grpSpPr>
        <p:sp>
          <p:nvSpPr>
            <p:cNvPr id="11128" name="Google Shape;11128;p86"/>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6"/>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6"/>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6"/>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6"/>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6"/>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6"/>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86"/>
          <p:cNvGrpSpPr/>
          <p:nvPr/>
        </p:nvGrpSpPr>
        <p:grpSpPr>
          <a:xfrm>
            <a:off x="3073103" y="3592401"/>
            <a:ext cx="359870" cy="357573"/>
            <a:chOff x="-45665400" y="2703250"/>
            <a:chExt cx="301500" cy="299575"/>
          </a:xfrm>
        </p:grpSpPr>
        <p:sp>
          <p:nvSpPr>
            <p:cNvPr id="11136" name="Google Shape;11136;p86"/>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6"/>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6"/>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6"/>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86"/>
          <p:cNvGrpSpPr/>
          <p:nvPr/>
        </p:nvGrpSpPr>
        <p:grpSpPr>
          <a:xfrm>
            <a:off x="2174760" y="4033337"/>
            <a:ext cx="359154" cy="360109"/>
            <a:chOff x="-44528075" y="1982825"/>
            <a:chExt cx="300900" cy="301700"/>
          </a:xfrm>
        </p:grpSpPr>
        <p:sp>
          <p:nvSpPr>
            <p:cNvPr id="11141" name="Google Shape;11141;p86"/>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6"/>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6"/>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6"/>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6"/>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6"/>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6"/>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8" name="Google Shape;11148;p86"/>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9" name="Google Shape;11149;p86"/>
          <p:cNvGrpSpPr/>
          <p:nvPr/>
        </p:nvGrpSpPr>
        <p:grpSpPr>
          <a:xfrm>
            <a:off x="2625923" y="1758885"/>
            <a:ext cx="358199" cy="358229"/>
            <a:chOff x="-49048250" y="2316775"/>
            <a:chExt cx="300100" cy="300125"/>
          </a:xfrm>
        </p:grpSpPr>
        <p:sp>
          <p:nvSpPr>
            <p:cNvPr id="11150" name="Google Shape;11150;p86"/>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6"/>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6"/>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6"/>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4" name="Google Shape;11154;p86"/>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5" name="Google Shape;11155;p86"/>
          <p:cNvGrpSpPr/>
          <p:nvPr/>
        </p:nvGrpSpPr>
        <p:grpSpPr>
          <a:xfrm>
            <a:off x="1290494" y="2699684"/>
            <a:ext cx="360109" cy="358199"/>
            <a:chOff x="-47160325" y="1974175"/>
            <a:chExt cx="301700" cy="300100"/>
          </a:xfrm>
        </p:grpSpPr>
        <p:sp>
          <p:nvSpPr>
            <p:cNvPr id="11156" name="Google Shape;11156;p86"/>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6"/>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86"/>
          <p:cNvGrpSpPr/>
          <p:nvPr/>
        </p:nvGrpSpPr>
        <p:grpSpPr>
          <a:xfrm>
            <a:off x="1290971" y="3146218"/>
            <a:ext cx="359154" cy="359124"/>
            <a:chOff x="-47159525" y="2342000"/>
            <a:chExt cx="300900" cy="300875"/>
          </a:xfrm>
        </p:grpSpPr>
        <p:sp>
          <p:nvSpPr>
            <p:cNvPr id="11159" name="Google Shape;11159;p86"/>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6"/>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6"/>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6"/>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6"/>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86"/>
          <p:cNvGrpSpPr/>
          <p:nvPr/>
        </p:nvGrpSpPr>
        <p:grpSpPr>
          <a:xfrm>
            <a:off x="1291448" y="3603054"/>
            <a:ext cx="358199" cy="359154"/>
            <a:chOff x="-47157950" y="2712175"/>
            <a:chExt cx="300100" cy="300900"/>
          </a:xfrm>
        </p:grpSpPr>
        <p:sp>
          <p:nvSpPr>
            <p:cNvPr id="11165" name="Google Shape;11165;p86"/>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6"/>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6"/>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6"/>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6"/>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6"/>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6"/>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2" name="Google Shape;11172;p86"/>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3" name="Google Shape;11173;p86"/>
          <p:cNvGrpSpPr/>
          <p:nvPr/>
        </p:nvGrpSpPr>
        <p:grpSpPr>
          <a:xfrm>
            <a:off x="3535175" y="3135863"/>
            <a:ext cx="315886" cy="358199"/>
            <a:chOff x="-45278675" y="2333325"/>
            <a:chExt cx="264650" cy="300100"/>
          </a:xfrm>
        </p:grpSpPr>
        <p:sp>
          <p:nvSpPr>
            <p:cNvPr id="11174" name="Google Shape;11174;p86"/>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6"/>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6"/>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6"/>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86"/>
          <p:cNvGrpSpPr/>
          <p:nvPr/>
        </p:nvGrpSpPr>
        <p:grpSpPr>
          <a:xfrm>
            <a:off x="3545500" y="3590820"/>
            <a:ext cx="295237" cy="358229"/>
            <a:chOff x="-45270025" y="2701925"/>
            <a:chExt cx="247350" cy="300125"/>
          </a:xfrm>
        </p:grpSpPr>
        <p:sp>
          <p:nvSpPr>
            <p:cNvPr id="11179" name="Google Shape;11179;p86"/>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6"/>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6"/>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6"/>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3" name="Google Shape;11183;p86"/>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4" name="Google Shape;11184;p86"/>
          <p:cNvGrpSpPr/>
          <p:nvPr/>
        </p:nvGrpSpPr>
        <p:grpSpPr>
          <a:xfrm>
            <a:off x="2209567" y="1743737"/>
            <a:ext cx="307444" cy="366556"/>
            <a:chOff x="2209567" y="1972337"/>
            <a:chExt cx="307444" cy="366556"/>
          </a:xfrm>
        </p:grpSpPr>
        <p:sp>
          <p:nvSpPr>
            <p:cNvPr id="11185" name="Google Shape;11185;p86"/>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6"/>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6"/>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8" name="Google Shape;11188;p86"/>
            <p:cNvGrpSpPr/>
            <p:nvPr/>
          </p:nvGrpSpPr>
          <p:grpSpPr>
            <a:xfrm>
              <a:off x="2209567" y="2078266"/>
              <a:ext cx="307444" cy="260626"/>
              <a:chOff x="1636184" y="2959225"/>
              <a:chExt cx="232666" cy="197250"/>
            </a:xfrm>
          </p:grpSpPr>
          <p:sp>
            <p:nvSpPr>
              <p:cNvPr id="11189" name="Google Shape;11189;p86"/>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6"/>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6"/>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192" name="Google Shape;11192;p86"/>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193" name="Google Shape;11193;p86"/>
          <p:cNvGrpSpPr/>
          <p:nvPr/>
        </p:nvGrpSpPr>
        <p:grpSpPr>
          <a:xfrm>
            <a:off x="3577265" y="2235011"/>
            <a:ext cx="258542" cy="365154"/>
            <a:chOff x="-47300587" y="123275"/>
            <a:chExt cx="190975" cy="269725"/>
          </a:xfrm>
        </p:grpSpPr>
        <p:sp>
          <p:nvSpPr>
            <p:cNvPr id="11194" name="Google Shape;11194;p86"/>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6"/>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6"/>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6"/>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6"/>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86"/>
          <p:cNvGrpSpPr/>
          <p:nvPr/>
        </p:nvGrpSpPr>
        <p:grpSpPr>
          <a:xfrm>
            <a:off x="4870788" y="1304201"/>
            <a:ext cx="342328" cy="339793"/>
            <a:chOff x="-13966675" y="1639700"/>
            <a:chExt cx="354450" cy="351825"/>
          </a:xfrm>
        </p:grpSpPr>
        <p:sp>
          <p:nvSpPr>
            <p:cNvPr id="11200" name="Google Shape;11200;p86"/>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6"/>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6"/>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6"/>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6"/>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5" name="Google Shape;11205;p86"/>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6"/>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7" name="Google Shape;11207;p86"/>
          <p:cNvGrpSpPr/>
          <p:nvPr/>
        </p:nvGrpSpPr>
        <p:grpSpPr>
          <a:xfrm>
            <a:off x="6667277" y="1303887"/>
            <a:ext cx="340034" cy="340420"/>
            <a:chOff x="-12199250" y="1662675"/>
            <a:chExt cx="352075" cy="352475"/>
          </a:xfrm>
        </p:grpSpPr>
        <p:sp>
          <p:nvSpPr>
            <p:cNvPr id="11208" name="Google Shape;11208;p86"/>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6"/>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6"/>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1" name="Google Shape;11211;p86"/>
          <p:cNvGrpSpPr/>
          <p:nvPr/>
        </p:nvGrpSpPr>
        <p:grpSpPr>
          <a:xfrm>
            <a:off x="6666130" y="1710754"/>
            <a:ext cx="342328" cy="342328"/>
            <a:chOff x="-12199250" y="2096250"/>
            <a:chExt cx="354450" cy="354450"/>
          </a:xfrm>
        </p:grpSpPr>
        <p:sp>
          <p:nvSpPr>
            <p:cNvPr id="11212" name="Google Shape;11212;p86"/>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6"/>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86"/>
          <p:cNvGrpSpPr/>
          <p:nvPr/>
        </p:nvGrpSpPr>
        <p:grpSpPr>
          <a:xfrm>
            <a:off x="6667277" y="2119708"/>
            <a:ext cx="340034" cy="341579"/>
            <a:chOff x="-12199250" y="2530225"/>
            <a:chExt cx="352075" cy="353675"/>
          </a:xfrm>
        </p:grpSpPr>
        <p:sp>
          <p:nvSpPr>
            <p:cNvPr id="11215" name="Google Shape;11215;p8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86"/>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86"/>
          <p:cNvGrpSpPr/>
          <p:nvPr/>
        </p:nvGrpSpPr>
        <p:grpSpPr>
          <a:xfrm>
            <a:off x="4870788" y="2959488"/>
            <a:ext cx="342328" cy="339310"/>
            <a:chOff x="-10462550" y="2057650"/>
            <a:chExt cx="354450" cy="351325"/>
          </a:xfrm>
        </p:grpSpPr>
        <p:sp>
          <p:nvSpPr>
            <p:cNvPr id="11221" name="Google Shape;11221;p86"/>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6"/>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3" name="Google Shape;11223;p86"/>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4" name="Google Shape;11224;p86"/>
          <p:cNvGrpSpPr/>
          <p:nvPr/>
        </p:nvGrpSpPr>
        <p:grpSpPr>
          <a:xfrm>
            <a:off x="6649772" y="2551051"/>
            <a:ext cx="375044" cy="340541"/>
            <a:chOff x="-8692750" y="1622100"/>
            <a:chExt cx="388325" cy="352600"/>
          </a:xfrm>
        </p:grpSpPr>
        <p:sp>
          <p:nvSpPr>
            <p:cNvPr id="11225" name="Google Shape;11225;p86"/>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6"/>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86"/>
          <p:cNvGrpSpPr/>
          <p:nvPr/>
        </p:nvGrpSpPr>
        <p:grpSpPr>
          <a:xfrm>
            <a:off x="5304253" y="1303307"/>
            <a:ext cx="341555" cy="341579"/>
            <a:chOff x="-13529550" y="1639425"/>
            <a:chExt cx="353650" cy="353675"/>
          </a:xfrm>
        </p:grpSpPr>
        <p:sp>
          <p:nvSpPr>
            <p:cNvPr id="11228" name="Google Shape;11228;p86"/>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6"/>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6"/>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6"/>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6"/>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6"/>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6"/>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6"/>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86"/>
          <p:cNvGrpSpPr/>
          <p:nvPr/>
        </p:nvGrpSpPr>
        <p:grpSpPr>
          <a:xfrm>
            <a:off x="5303106" y="1711889"/>
            <a:ext cx="343849" cy="340058"/>
            <a:chOff x="-13531925" y="2075775"/>
            <a:chExt cx="356025" cy="352100"/>
          </a:xfrm>
        </p:grpSpPr>
        <p:sp>
          <p:nvSpPr>
            <p:cNvPr id="11237" name="Google Shape;11237;p86"/>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6"/>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86"/>
          <p:cNvGrpSpPr/>
          <p:nvPr/>
        </p:nvGrpSpPr>
        <p:grpSpPr>
          <a:xfrm>
            <a:off x="5304627" y="2120094"/>
            <a:ext cx="340807" cy="340807"/>
            <a:chOff x="-13528775" y="2507400"/>
            <a:chExt cx="352875" cy="352875"/>
          </a:xfrm>
        </p:grpSpPr>
        <p:sp>
          <p:nvSpPr>
            <p:cNvPr id="11240" name="Google Shape;11240;p86"/>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6"/>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6"/>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3" name="Google Shape;11243;p86"/>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6"/>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86"/>
          <p:cNvGrpSpPr/>
          <p:nvPr/>
        </p:nvGrpSpPr>
        <p:grpSpPr>
          <a:xfrm>
            <a:off x="7140133" y="2119708"/>
            <a:ext cx="308090" cy="341579"/>
            <a:chOff x="-11747150" y="2530225"/>
            <a:chExt cx="319000" cy="353675"/>
          </a:xfrm>
        </p:grpSpPr>
        <p:sp>
          <p:nvSpPr>
            <p:cNvPr id="11246" name="Google Shape;11246;p86"/>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6"/>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86"/>
          <p:cNvGrpSpPr/>
          <p:nvPr/>
        </p:nvGrpSpPr>
        <p:grpSpPr>
          <a:xfrm>
            <a:off x="5304627" y="2550919"/>
            <a:ext cx="340807" cy="340807"/>
            <a:chOff x="-10027775" y="1622900"/>
            <a:chExt cx="352875" cy="352875"/>
          </a:xfrm>
        </p:grpSpPr>
        <p:sp>
          <p:nvSpPr>
            <p:cNvPr id="11249" name="Google Shape;11249;p86"/>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6"/>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6"/>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6"/>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6"/>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6"/>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5" name="Google Shape;11255;p86"/>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6" name="Google Shape;11256;p86"/>
          <p:cNvGrpSpPr/>
          <p:nvPr/>
        </p:nvGrpSpPr>
        <p:grpSpPr>
          <a:xfrm>
            <a:off x="8031595" y="2576583"/>
            <a:ext cx="322553" cy="342328"/>
            <a:chOff x="-10019125" y="2490075"/>
            <a:chExt cx="333975" cy="354450"/>
          </a:xfrm>
        </p:grpSpPr>
        <p:sp>
          <p:nvSpPr>
            <p:cNvPr id="11257" name="Google Shape;11257;p86"/>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6"/>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6"/>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6"/>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86"/>
          <p:cNvGrpSpPr/>
          <p:nvPr/>
        </p:nvGrpSpPr>
        <p:grpSpPr>
          <a:xfrm>
            <a:off x="6661180" y="2957593"/>
            <a:ext cx="352227" cy="343100"/>
            <a:chOff x="-8684100" y="2032450"/>
            <a:chExt cx="364700" cy="355250"/>
          </a:xfrm>
        </p:grpSpPr>
        <p:sp>
          <p:nvSpPr>
            <p:cNvPr id="11262" name="Google Shape;11262;p86"/>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6"/>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6"/>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5" name="Google Shape;11265;p86"/>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6" name="Google Shape;11266;p86"/>
          <p:cNvGrpSpPr/>
          <p:nvPr/>
        </p:nvGrpSpPr>
        <p:grpSpPr>
          <a:xfrm>
            <a:off x="5752039" y="1711056"/>
            <a:ext cx="343849" cy="341724"/>
            <a:chOff x="-13095575" y="2073400"/>
            <a:chExt cx="356025" cy="353825"/>
          </a:xfrm>
        </p:grpSpPr>
        <p:sp>
          <p:nvSpPr>
            <p:cNvPr id="11267" name="Google Shape;11267;p86"/>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6"/>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6"/>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6"/>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6"/>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6"/>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6"/>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6"/>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5" name="Google Shape;11275;p86"/>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6" name="Google Shape;11276;p86"/>
          <p:cNvGrpSpPr/>
          <p:nvPr/>
        </p:nvGrpSpPr>
        <p:grpSpPr>
          <a:xfrm>
            <a:off x="7576787" y="1302885"/>
            <a:ext cx="343100" cy="342424"/>
            <a:chOff x="-11332875" y="1660700"/>
            <a:chExt cx="355250" cy="354550"/>
          </a:xfrm>
        </p:grpSpPr>
        <p:sp>
          <p:nvSpPr>
            <p:cNvPr id="11277" name="Google Shape;11277;p86"/>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6"/>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6"/>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6"/>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1" name="Google Shape;11281;p86"/>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6"/>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3" name="Google Shape;11283;p86"/>
          <p:cNvGrpSpPr/>
          <p:nvPr/>
        </p:nvGrpSpPr>
        <p:grpSpPr>
          <a:xfrm>
            <a:off x="5774096" y="2549397"/>
            <a:ext cx="299736" cy="343849"/>
            <a:chOff x="-9570950" y="1622100"/>
            <a:chExt cx="310350" cy="356025"/>
          </a:xfrm>
        </p:grpSpPr>
        <p:sp>
          <p:nvSpPr>
            <p:cNvPr id="11284" name="Google Shape;11284;p86"/>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6"/>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86"/>
          <p:cNvGrpSpPr/>
          <p:nvPr/>
        </p:nvGrpSpPr>
        <p:grpSpPr>
          <a:xfrm>
            <a:off x="5752800" y="2958353"/>
            <a:ext cx="342328" cy="341579"/>
            <a:chOff x="-9594575" y="2056875"/>
            <a:chExt cx="354450" cy="353675"/>
          </a:xfrm>
        </p:grpSpPr>
        <p:sp>
          <p:nvSpPr>
            <p:cNvPr id="11287" name="Google Shape;11287;p86"/>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6"/>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6"/>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0" name="Google Shape;11290;p86"/>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1" name="Google Shape;11291;p86"/>
          <p:cNvGrpSpPr/>
          <p:nvPr/>
        </p:nvGrpSpPr>
        <p:grpSpPr>
          <a:xfrm>
            <a:off x="6208482" y="1303693"/>
            <a:ext cx="342328" cy="340807"/>
            <a:chOff x="-12661600" y="1640225"/>
            <a:chExt cx="354450" cy="352875"/>
          </a:xfrm>
        </p:grpSpPr>
        <p:sp>
          <p:nvSpPr>
            <p:cNvPr id="11292" name="Google Shape;11292;p86"/>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6"/>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6"/>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86"/>
          <p:cNvGrpSpPr/>
          <p:nvPr/>
        </p:nvGrpSpPr>
        <p:grpSpPr>
          <a:xfrm>
            <a:off x="6208857" y="1732231"/>
            <a:ext cx="341579" cy="299374"/>
            <a:chOff x="-12660025" y="2096250"/>
            <a:chExt cx="353675" cy="309975"/>
          </a:xfrm>
        </p:grpSpPr>
        <p:sp>
          <p:nvSpPr>
            <p:cNvPr id="11296" name="Google Shape;11296;p86"/>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6"/>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6"/>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6"/>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6"/>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6"/>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2" name="Google Shape;11302;p86"/>
          <p:cNvGrpSpPr/>
          <p:nvPr/>
        </p:nvGrpSpPr>
        <p:grpSpPr>
          <a:xfrm>
            <a:off x="6207335" y="2119527"/>
            <a:ext cx="344622" cy="341941"/>
            <a:chOff x="-12663175" y="2506800"/>
            <a:chExt cx="356825" cy="354050"/>
          </a:xfrm>
        </p:grpSpPr>
        <p:sp>
          <p:nvSpPr>
            <p:cNvPr id="11303" name="Google Shape;11303;p86"/>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6"/>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6"/>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6"/>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86"/>
          <p:cNvGrpSpPr/>
          <p:nvPr/>
        </p:nvGrpSpPr>
        <p:grpSpPr>
          <a:xfrm>
            <a:off x="8022468" y="1303307"/>
            <a:ext cx="340807" cy="341579"/>
            <a:chOff x="-10896525" y="1663050"/>
            <a:chExt cx="352875" cy="353675"/>
          </a:xfrm>
        </p:grpSpPr>
        <p:sp>
          <p:nvSpPr>
            <p:cNvPr id="11308" name="Google Shape;11308;p86"/>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6"/>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0" name="Google Shape;11310;p86"/>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1" name="Google Shape;11311;p86"/>
          <p:cNvGrpSpPr/>
          <p:nvPr/>
        </p:nvGrpSpPr>
        <p:grpSpPr>
          <a:xfrm>
            <a:off x="8022082" y="2130742"/>
            <a:ext cx="341579" cy="319511"/>
            <a:chOff x="-10898100" y="2542050"/>
            <a:chExt cx="353675" cy="330825"/>
          </a:xfrm>
        </p:grpSpPr>
        <p:sp>
          <p:nvSpPr>
            <p:cNvPr id="11312" name="Google Shape;11312;p86"/>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6"/>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6"/>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6"/>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6"/>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6"/>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86"/>
          <p:cNvGrpSpPr/>
          <p:nvPr/>
        </p:nvGrpSpPr>
        <p:grpSpPr>
          <a:xfrm>
            <a:off x="6209617" y="2551607"/>
            <a:ext cx="340058" cy="339430"/>
            <a:chOff x="-9157450" y="1622750"/>
            <a:chExt cx="352100" cy="351450"/>
          </a:xfrm>
        </p:grpSpPr>
        <p:sp>
          <p:nvSpPr>
            <p:cNvPr id="11319" name="Google Shape;11319;p86"/>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6"/>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86"/>
          <p:cNvGrpSpPr/>
          <p:nvPr/>
        </p:nvGrpSpPr>
        <p:grpSpPr>
          <a:xfrm>
            <a:off x="6247658" y="2959874"/>
            <a:ext cx="263977" cy="338537"/>
            <a:chOff x="-9119650" y="2056875"/>
            <a:chExt cx="273325" cy="350525"/>
          </a:xfrm>
        </p:grpSpPr>
        <p:sp>
          <p:nvSpPr>
            <p:cNvPr id="11322" name="Google Shape;11322;p86"/>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6"/>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4" name="Google Shape;11324;p86"/>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6"/>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6" name="Google Shape;11326;p86"/>
          <p:cNvGrpSpPr/>
          <p:nvPr/>
        </p:nvGrpSpPr>
        <p:grpSpPr>
          <a:xfrm>
            <a:off x="7576790" y="2989279"/>
            <a:ext cx="343094" cy="341569"/>
            <a:chOff x="6001575" y="3119050"/>
            <a:chExt cx="315025" cy="313625"/>
          </a:xfrm>
        </p:grpSpPr>
        <p:sp>
          <p:nvSpPr>
            <p:cNvPr id="11327" name="Google Shape;11327;p86"/>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6"/>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32" name="Shape 11332"/>
        <p:cNvGrpSpPr/>
        <p:nvPr/>
      </p:nvGrpSpPr>
      <p:grpSpPr>
        <a:xfrm>
          <a:off x="0" y="0"/>
          <a:ext cx="0" cy="0"/>
          <a:chOff x="0" y="0"/>
          <a:chExt cx="0" cy="0"/>
        </a:xfrm>
      </p:grpSpPr>
      <p:sp>
        <p:nvSpPr>
          <p:cNvPr id="11333" name="Google Shape;11333;p87"/>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4" name="Google Shape;11334;p87"/>
          <p:cNvGrpSpPr/>
          <p:nvPr/>
        </p:nvGrpSpPr>
        <p:grpSpPr>
          <a:xfrm>
            <a:off x="829227" y="2273195"/>
            <a:ext cx="476329" cy="476213"/>
            <a:chOff x="-21298675" y="2414425"/>
            <a:chExt cx="306400" cy="306325"/>
          </a:xfrm>
        </p:grpSpPr>
        <p:sp>
          <p:nvSpPr>
            <p:cNvPr id="11335" name="Google Shape;11335;p87"/>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7"/>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7"/>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87"/>
          <p:cNvGrpSpPr/>
          <p:nvPr/>
        </p:nvGrpSpPr>
        <p:grpSpPr>
          <a:xfrm>
            <a:off x="828605" y="2865128"/>
            <a:ext cx="477573" cy="445432"/>
            <a:chOff x="-21299475" y="2798025"/>
            <a:chExt cx="307200" cy="286525"/>
          </a:xfrm>
        </p:grpSpPr>
        <p:sp>
          <p:nvSpPr>
            <p:cNvPr id="11339" name="Google Shape;11339;p87"/>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7"/>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7"/>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7"/>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7"/>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7"/>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7"/>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7"/>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7"/>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7"/>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7"/>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7"/>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1" name="Google Shape;11351;p87"/>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7"/>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7"/>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4" name="Google Shape;11354;p87"/>
          <p:cNvGrpSpPr/>
          <p:nvPr/>
        </p:nvGrpSpPr>
        <p:grpSpPr>
          <a:xfrm>
            <a:off x="6697960" y="1688917"/>
            <a:ext cx="413912" cy="472676"/>
            <a:chOff x="-17545650" y="2051350"/>
            <a:chExt cx="266250" cy="304050"/>
          </a:xfrm>
        </p:grpSpPr>
        <p:sp>
          <p:nvSpPr>
            <p:cNvPr id="11355" name="Google Shape;11355;p87"/>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7"/>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7"/>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7"/>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9" name="Google Shape;11359;p87"/>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0" name="Google Shape;11360;p87"/>
          <p:cNvGrpSpPr/>
          <p:nvPr/>
        </p:nvGrpSpPr>
        <p:grpSpPr>
          <a:xfrm>
            <a:off x="6668578" y="2865574"/>
            <a:ext cx="472676" cy="444538"/>
            <a:chOff x="-17565350" y="2809825"/>
            <a:chExt cx="304050" cy="285950"/>
          </a:xfrm>
        </p:grpSpPr>
        <p:sp>
          <p:nvSpPr>
            <p:cNvPr id="11361" name="Google Shape;11361;p87"/>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7"/>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7"/>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7"/>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7"/>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6" name="Google Shape;11366;p87"/>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7"/>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7"/>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9" name="Google Shape;11369;p87"/>
          <p:cNvGrpSpPr/>
          <p:nvPr/>
        </p:nvGrpSpPr>
        <p:grpSpPr>
          <a:xfrm>
            <a:off x="1441487" y="2850904"/>
            <a:ext cx="416283" cy="473881"/>
            <a:chOff x="-20904875" y="2788575"/>
            <a:chExt cx="267775" cy="304825"/>
          </a:xfrm>
        </p:grpSpPr>
        <p:sp>
          <p:nvSpPr>
            <p:cNvPr id="11370" name="Google Shape;11370;p87"/>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7"/>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2" name="Google Shape;11372;p87"/>
          <p:cNvGrpSpPr/>
          <p:nvPr/>
        </p:nvGrpSpPr>
        <p:grpSpPr>
          <a:xfrm>
            <a:off x="4381902" y="2275564"/>
            <a:ext cx="360045" cy="471471"/>
            <a:chOff x="-19006700" y="2434925"/>
            <a:chExt cx="231600" cy="303275"/>
          </a:xfrm>
        </p:grpSpPr>
        <p:sp>
          <p:nvSpPr>
            <p:cNvPr id="11373" name="Google Shape;11373;p87"/>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7"/>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7"/>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7"/>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7" name="Google Shape;11377;p87"/>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7"/>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9" name="Google Shape;11379;p87"/>
          <p:cNvGrpSpPr/>
          <p:nvPr/>
        </p:nvGrpSpPr>
        <p:grpSpPr>
          <a:xfrm>
            <a:off x="7260501" y="2289051"/>
            <a:ext cx="473881" cy="444499"/>
            <a:chOff x="-17190425" y="2435725"/>
            <a:chExt cx="304825" cy="285925"/>
          </a:xfrm>
        </p:grpSpPr>
        <p:sp>
          <p:nvSpPr>
            <p:cNvPr id="11380" name="Google Shape;11380;p87"/>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7"/>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7"/>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3" name="Google Shape;11383;p87"/>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4" name="Google Shape;11384;p87"/>
          <p:cNvGrpSpPr/>
          <p:nvPr/>
        </p:nvGrpSpPr>
        <p:grpSpPr>
          <a:xfrm>
            <a:off x="4915227" y="3444650"/>
            <a:ext cx="476329" cy="475086"/>
            <a:chOff x="-15719925" y="2416825"/>
            <a:chExt cx="306400" cy="305600"/>
          </a:xfrm>
        </p:grpSpPr>
        <p:sp>
          <p:nvSpPr>
            <p:cNvPr id="11385" name="Google Shape;11385;p87"/>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7"/>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7"/>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8" name="Google Shape;11388;p87"/>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7"/>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0" name="Google Shape;11390;p87"/>
          <p:cNvGrpSpPr/>
          <p:nvPr/>
        </p:nvGrpSpPr>
        <p:grpSpPr>
          <a:xfrm>
            <a:off x="2001521" y="2851506"/>
            <a:ext cx="479983" cy="472676"/>
            <a:chOff x="-20550425" y="2789350"/>
            <a:chExt cx="308750" cy="304050"/>
          </a:xfrm>
        </p:grpSpPr>
        <p:sp>
          <p:nvSpPr>
            <p:cNvPr id="11391" name="Google Shape;11391;p87"/>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7"/>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87"/>
          <p:cNvGrpSpPr/>
          <p:nvPr/>
        </p:nvGrpSpPr>
        <p:grpSpPr>
          <a:xfrm>
            <a:off x="4916888" y="1688158"/>
            <a:ext cx="473920" cy="474192"/>
            <a:chOff x="-18666450" y="2059825"/>
            <a:chExt cx="304850" cy="305025"/>
          </a:xfrm>
        </p:grpSpPr>
        <p:sp>
          <p:nvSpPr>
            <p:cNvPr id="11394" name="Google Shape;11394;p87"/>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7"/>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87"/>
          <p:cNvGrpSpPr/>
          <p:nvPr/>
        </p:nvGrpSpPr>
        <p:grpSpPr>
          <a:xfrm>
            <a:off x="4916286" y="2275584"/>
            <a:ext cx="475125" cy="471432"/>
            <a:chOff x="-18668025" y="2435725"/>
            <a:chExt cx="305625" cy="303250"/>
          </a:xfrm>
        </p:grpSpPr>
        <p:sp>
          <p:nvSpPr>
            <p:cNvPr id="11397" name="Google Shape;11397;p87"/>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7"/>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87"/>
          <p:cNvGrpSpPr/>
          <p:nvPr/>
        </p:nvGrpSpPr>
        <p:grpSpPr>
          <a:xfrm>
            <a:off x="4915683" y="2850902"/>
            <a:ext cx="476329" cy="473881"/>
            <a:chOff x="-18668800" y="2807475"/>
            <a:chExt cx="306400" cy="304825"/>
          </a:xfrm>
        </p:grpSpPr>
        <p:sp>
          <p:nvSpPr>
            <p:cNvPr id="11400" name="Google Shape;11400;p87"/>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7"/>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7"/>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7"/>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7"/>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7"/>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7"/>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7"/>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7"/>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87"/>
          <p:cNvGrpSpPr/>
          <p:nvPr/>
        </p:nvGrpSpPr>
        <p:grpSpPr>
          <a:xfrm>
            <a:off x="7869652" y="1687693"/>
            <a:ext cx="416361" cy="475125"/>
            <a:chOff x="-16798200" y="2050575"/>
            <a:chExt cx="267825" cy="305625"/>
          </a:xfrm>
        </p:grpSpPr>
        <p:sp>
          <p:nvSpPr>
            <p:cNvPr id="11410" name="Google Shape;11410;p87"/>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7"/>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7"/>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87"/>
          <p:cNvGrpSpPr/>
          <p:nvPr/>
        </p:nvGrpSpPr>
        <p:grpSpPr>
          <a:xfrm>
            <a:off x="7840270" y="2852127"/>
            <a:ext cx="475125" cy="471432"/>
            <a:chOff x="-16817100" y="2801175"/>
            <a:chExt cx="305625" cy="303250"/>
          </a:xfrm>
        </p:grpSpPr>
        <p:sp>
          <p:nvSpPr>
            <p:cNvPr id="11414" name="Google Shape;11414;p87"/>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7"/>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7"/>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7"/>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7"/>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7"/>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7"/>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7"/>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87"/>
          <p:cNvGrpSpPr/>
          <p:nvPr/>
        </p:nvGrpSpPr>
        <p:grpSpPr>
          <a:xfrm>
            <a:off x="7247390" y="3444614"/>
            <a:ext cx="476329" cy="475125"/>
            <a:chOff x="-15717575" y="2786200"/>
            <a:chExt cx="306400" cy="305625"/>
          </a:xfrm>
        </p:grpSpPr>
        <p:sp>
          <p:nvSpPr>
            <p:cNvPr id="11423" name="Google Shape;11423;p87"/>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7"/>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7"/>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7"/>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7"/>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7"/>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7"/>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87"/>
          <p:cNvGrpSpPr/>
          <p:nvPr/>
        </p:nvGrpSpPr>
        <p:grpSpPr>
          <a:xfrm>
            <a:off x="2584963" y="1688296"/>
            <a:ext cx="475125" cy="473920"/>
            <a:chOff x="-20173175" y="2038750"/>
            <a:chExt cx="305625" cy="304850"/>
          </a:xfrm>
        </p:grpSpPr>
        <p:sp>
          <p:nvSpPr>
            <p:cNvPr id="11431" name="Google Shape;11431;p87"/>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7"/>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3" name="Google Shape;11433;p87"/>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4" name="Google Shape;11434;p87"/>
          <p:cNvGrpSpPr/>
          <p:nvPr/>
        </p:nvGrpSpPr>
        <p:grpSpPr>
          <a:xfrm>
            <a:off x="2586187" y="2850282"/>
            <a:ext cx="472676" cy="475125"/>
            <a:chOff x="-20173175" y="2787775"/>
            <a:chExt cx="304050" cy="305625"/>
          </a:xfrm>
        </p:grpSpPr>
        <p:sp>
          <p:nvSpPr>
            <p:cNvPr id="11435" name="Google Shape;11435;p87"/>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7"/>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7"/>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7"/>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7"/>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7"/>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7"/>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87"/>
          <p:cNvGrpSpPr/>
          <p:nvPr/>
        </p:nvGrpSpPr>
        <p:grpSpPr>
          <a:xfrm>
            <a:off x="5511171" y="2275564"/>
            <a:ext cx="473881" cy="471471"/>
            <a:chOff x="-18294675" y="2434925"/>
            <a:chExt cx="304825" cy="303275"/>
          </a:xfrm>
        </p:grpSpPr>
        <p:sp>
          <p:nvSpPr>
            <p:cNvPr id="11443" name="Google Shape;11443;p87"/>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7"/>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7"/>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87"/>
          <p:cNvGrpSpPr/>
          <p:nvPr/>
        </p:nvGrpSpPr>
        <p:grpSpPr>
          <a:xfrm>
            <a:off x="5567487" y="2852107"/>
            <a:ext cx="361250" cy="471471"/>
            <a:chOff x="-18258450" y="2809825"/>
            <a:chExt cx="232375" cy="303275"/>
          </a:xfrm>
        </p:grpSpPr>
        <p:sp>
          <p:nvSpPr>
            <p:cNvPr id="11447" name="Google Shape;11447;p87"/>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7"/>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7"/>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0" name="Google Shape;11450;p87"/>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1" name="Google Shape;11451;p87"/>
          <p:cNvGrpSpPr/>
          <p:nvPr/>
        </p:nvGrpSpPr>
        <p:grpSpPr>
          <a:xfrm>
            <a:off x="3777686" y="3445233"/>
            <a:ext cx="415117" cy="473920"/>
            <a:chOff x="-16422500" y="2425450"/>
            <a:chExt cx="267025" cy="304850"/>
          </a:xfrm>
        </p:grpSpPr>
        <p:sp>
          <p:nvSpPr>
            <p:cNvPr id="11452" name="Google Shape;11452;p87"/>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7"/>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7"/>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87"/>
          <p:cNvGrpSpPr/>
          <p:nvPr/>
        </p:nvGrpSpPr>
        <p:grpSpPr>
          <a:xfrm>
            <a:off x="6080447" y="3445838"/>
            <a:ext cx="473920" cy="472676"/>
            <a:chOff x="-16442200" y="2801175"/>
            <a:chExt cx="304850" cy="304050"/>
          </a:xfrm>
        </p:grpSpPr>
        <p:sp>
          <p:nvSpPr>
            <p:cNvPr id="11456" name="Google Shape;11456;p87"/>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7"/>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7"/>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9" name="Google Shape;11459;p87"/>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7"/>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1" name="Google Shape;11461;p87"/>
          <p:cNvGrpSpPr/>
          <p:nvPr/>
        </p:nvGrpSpPr>
        <p:grpSpPr>
          <a:xfrm>
            <a:off x="3156161" y="2276343"/>
            <a:ext cx="481265" cy="469917"/>
            <a:chOff x="-19802200" y="2416025"/>
            <a:chExt cx="309575" cy="302275"/>
          </a:xfrm>
        </p:grpSpPr>
        <p:sp>
          <p:nvSpPr>
            <p:cNvPr id="11462" name="Google Shape;11462;p87"/>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7"/>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7"/>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7"/>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7"/>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87"/>
          <p:cNvGrpSpPr/>
          <p:nvPr/>
        </p:nvGrpSpPr>
        <p:grpSpPr>
          <a:xfrm>
            <a:off x="3159232" y="2851506"/>
            <a:ext cx="475125" cy="472676"/>
            <a:chOff x="-19801400" y="2788575"/>
            <a:chExt cx="305625" cy="304050"/>
          </a:xfrm>
        </p:grpSpPr>
        <p:sp>
          <p:nvSpPr>
            <p:cNvPr id="11468" name="Google Shape;11468;p87"/>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7"/>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7"/>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7"/>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7"/>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7"/>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87"/>
          <p:cNvGrpSpPr/>
          <p:nvPr/>
        </p:nvGrpSpPr>
        <p:grpSpPr>
          <a:xfrm>
            <a:off x="6114308" y="1688916"/>
            <a:ext cx="422463" cy="472676"/>
            <a:chOff x="-17903225" y="2060800"/>
            <a:chExt cx="271750" cy="304050"/>
          </a:xfrm>
        </p:grpSpPr>
        <p:sp>
          <p:nvSpPr>
            <p:cNvPr id="11475" name="Google Shape;11475;p87"/>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7"/>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7"/>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87"/>
          <p:cNvGrpSpPr/>
          <p:nvPr/>
        </p:nvGrpSpPr>
        <p:grpSpPr>
          <a:xfrm>
            <a:off x="6088599" y="2274962"/>
            <a:ext cx="473881" cy="472676"/>
            <a:chOff x="-17918975" y="2435725"/>
            <a:chExt cx="304825" cy="304050"/>
          </a:xfrm>
        </p:grpSpPr>
        <p:sp>
          <p:nvSpPr>
            <p:cNvPr id="11479" name="Google Shape;11479;p87"/>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7"/>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87"/>
          <p:cNvGrpSpPr/>
          <p:nvPr/>
        </p:nvGrpSpPr>
        <p:grpSpPr>
          <a:xfrm>
            <a:off x="6117359" y="2852729"/>
            <a:ext cx="416361" cy="470228"/>
            <a:chOff x="-17899300" y="2810625"/>
            <a:chExt cx="267825" cy="302475"/>
          </a:xfrm>
        </p:grpSpPr>
        <p:sp>
          <p:nvSpPr>
            <p:cNvPr id="11482" name="Google Shape;11482;p87"/>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7"/>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7"/>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87"/>
          <p:cNvGrpSpPr/>
          <p:nvPr/>
        </p:nvGrpSpPr>
        <p:grpSpPr>
          <a:xfrm>
            <a:off x="2023212" y="3461166"/>
            <a:ext cx="472676" cy="442089"/>
            <a:chOff x="-16066500" y="2060800"/>
            <a:chExt cx="304050" cy="284375"/>
          </a:xfrm>
        </p:grpSpPr>
        <p:sp>
          <p:nvSpPr>
            <p:cNvPr id="11486" name="Google Shape;11486;p87"/>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7"/>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7"/>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7"/>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7"/>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1" name="Google Shape;11491;p87"/>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7"/>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7"/>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4" name="Google Shape;11494;p87"/>
          <p:cNvGrpSpPr/>
          <p:nvPr/>
        </p:nvGrpSpPr>
        <p:grpSpPr>
          <a:xfrm>
            <a:off x="7907919" y="2297751"/>
            <a:ext cx="368362" cy="419314"/>
            <a:chOff x="4995050" y="3245650"/>
            <a:chExt cx="236950" cy="269725"/>
          </a:xfrm>
        </p:grpSpPr>
        <p:sp>
          <p:nvSpPr>
            <p:cNvPr id="11495" name="Google Shape;11495;p87"/>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7"/>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7"/>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8" name="Google Shape;11498;p87"/>
            <p:cNvGrpSpPr/>
            <p:nvPr/>
          </p:nvGrpSpPr>
          <p:grpSpPr>
            <a:xfrm>
              <a:off x="4995050" y="3245650"/>
              <a:ext cx="236950" cy="269725"/>
              <a:chOff x="4995050" y="3245650"/>
              <a:chExt cx="236950" cy="269725"/>
            </a:xfrm>
          </p:grpSpPr>
          <p:sp>
            <p:nvSpPr>
              <p:cNvPr id="11499" name="Google Shape;11499;p87"/>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7"/>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01" name="Google Shape;11501;p87"/>
          <p:cNvGrpSpPr/>
          <p:nvPr/>
        </p:nvGrpSpPr>
        <p:grpSpPr>
          <a:xfrm>
            <a:off x="5507712" y="1689744"/>
            <a:ext cx="483749" cy="481292"/>
            <a:chOff x="4724650" y="2885700"/>
            <a:chExt cx="270750" cy="269375"/>
          </a:xfrm>
        </p:grpSpPr>
        <p:sp>
          <p:nvSpPr>
            <p:cNvPr id="11502" name="Google Shape;11502;p87"/>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7"/>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7"/>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7"/>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7"/>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7"/>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7"/>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87"/>
          <p:cNvGrpSpPr/>
          <p:nvPr/>
        </p:nvGrpSpPr>
        <p:grpSpPr>
          <a:xfrm>
            <a:off x="4374817" y="1683870"/>
            <a:ext cx="389425" cy="467822"/>
            <a:chOff x="4459350" y="2882125"/>
            <a:chExt cx="228375" cy="274350"/>
          </a:xfrm>
        </p:grpSpPr>
        <p:sp>
          <p:nvSpPr>
            <p:cNvPr id="11510" name="Google Shape;11510;p87"/>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7"/>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7"/>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7"/>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7"/>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515" name="Google Shape;11515;p87"/>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516" name="Google Shape;11516;p8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20" name="Shape 11520"/>
        <p:cNvGrpSpPr/>
        <p:nvPr/>
      </p:nvGrpSpPr>
      <p:grpSpPr>
        <a:xfrm>
          <a:off x="0" y="0"/>
          <a:ext cx="0" cy="0"/>
          <a:chOff x="0" y="0"/>
          <a:chExt cx="0" cy="0"/>
        </a:xfrm>
      </p:grpSpPr>
      <p:sp>
        <p:nvSpPr>
          <p:cNvPr id="11521" name="Google Shape;11521;p8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522" name="Google Shape;11522;p88"/>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3" name="Google Shape;11523;p88"/>
          <p:cNvGrpSpPr/>
          <p:nvPr/>
        </p:nvGrpSpPr>
        <p:grpSpPr>
          <a:xfrm>
            <a:off x="835580" y="2140412"/>
            <a:ext cx="426462" cy="420796"/>
            <a:chOff x="-6713450" y="2397900"/>
            <a:chExt cx="295375" cy="291450"/>
          </a:xfrm>
        </p:grpSpPr>
        <p:sp>
          <p:nvSpPr>
            <p:cNvPr id="11524" name="Google Shape;11524;p88"/>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8"/>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6" name="Google Shape;11526;p88"/>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7" name="Google Shape;11527;p88"/>
          <p:cNvGrpSpPr/>
          <p:nvPr/>
        </p:nvGrpSpPr>
        <p:grpSpPr>
          <a:xfrm>
            <a:off x="3540341" y="1631401"/>
            <a:ext cx="423069" cy="420507"/>
            <a:chOff x="-4932650" y="2046625"/>
            <a:chExt cx="293025" cy="291250"/>
          </a:xfrm>
        </p:grpSpPr>
        <p:sp>
          <p:nvSpPr>
            <p:cNvPr id="11528" name="Google Shape;11528;p88"/>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8"/>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0" name="Google Shape;11530;p88"/>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1" name="Google Shape;11531;p88"/>
          <p:cNvGrpSpPr/>
          <p:nvPr/>
        </p:nvGrpSpPr>
        <p:grpSpPr>
          <a:xfrm>
            <a:off x="3552272" y="2660957"/>
            <a:ext cx="423069" cy="420796"/>
            <a:chOff x="-4931075" y="2765725"/>
            <a:chExt cx="293025" cy="291450"/>
          </a:xfrm>
        </p:grpSpPr>
        <p:sp>
          <p:nvSpPr>
            <p:cNvPr id="11532" name="Google Shape;11532;p88"/>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8"/>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88"/>
          <p:cNvGrpSpPr/>
          <p:nvPr/>
        </p:nvGrpSpPr>
        <p:grpSpPr>
          <a:xfrm>
            <a:off x="6257840" y="1656289"/>
            <a:ext cx="420796" cy="370732"/>
            <a:chOff x="-3137650" y="2067900"/>
            <a:chExt cx="291450" cy="256775"/>
          </a:xfrm>
        </p:grpSpPr>
        <p:sp>
          <p:nvSpPr>
            <p:cNvPr id="11535" name="Google Shape;11535;p88"/>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8"/>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8"/>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8" name="Google Shape;11538;p88"/>
          <p:cNvGrpSpPr/>
          <p:nvPr/>
        </p:nvGrpSpPr>
        <p:grpSpPr>
          <a:xfrm>
            <a:off x="6257840" y="2139926"/>
            <a:ext cx="420796" cy="421770"/>
            <a:chOff x="-3137650" y="2408950"/>
            <a:chExt cx="291450" cy="292125"/>
          </a:xfrm>
        </p:grpSpPr>
        <p:sp>
          <p:nvSpPr>
            <p:cNvPr id="11539" name="Google Shape;11539;p88"/>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8"/>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8"/>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8"/>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8"/>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88"/>
          <p:cNvGrpSpPr/>
          <p:nvPr/>
        </p:nvGrpSpPr>
        <p:grpSpPr>
          <a:xfrm>
            <a:off x="6269771" y="2685412"/>
            <a:ext cx="420796" cy="371887"/>
            <a:chOff x="-3137650" y="2787000"/>
            <a:chExt cx="291450" cy="257575"/>
          </a:xfrm>
        </p:grpSpPr>
        <p:sp>
          <p:nvSpPr>
            <p:cNvPr id="11545" name="Google Shape;11545;p88"/>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8"/>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8"/>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8"/>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8"/>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8"/>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8"/>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8"/>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3" name="Google Shape;11553;p88"/>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8"/>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8"/>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6" name="Google Shape;11556;p88"/>
          <p:cNvGrpSpPr/>
          <p:nvPr/>
        </p:nvGrpSpPr>
        <p:grpSpPr>
          <a:xfrm>
            <a:off x="1387948" y="2660397"/>
            <a:ext cx="421914" cy="421914"/>
            <a:chOff x="-6354300" y="2757075"/>
            <a:chExt cx="292225" cy="292225"/>
          </a:xfrm>
        </p:grpSpPr>
        <p:sp>
          <p:nvSpPr>
            <p:cNvPr id="11557" name="Google Shape;11557;p88"/>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8"/>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8"/>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8"/>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88"/>
          <p:cNvGrpSpPr/>
          <p:nvPr/>
        </p:nvGrpSpPr>
        <p:grpSpPr>
          <a:xfrm>
            <a:off x="4081951" y="1629560"/>
            <a:ext cx="424188" cy="424188"/>
            <a:chOff x="-4573475" y="2045850"/>
            <a:chExt cx="293800" cy="293800"/>
          </a:xfrm>
        </p:grpSpPr>
        <p:sp>
          <p:nvSpPr>
            <p:cNvPr id="11562" name="Google Shape;11562;p88"/>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8"/>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88"/>
          <p:cNvGrpSpPr/>
          <p:nvPr/>
        </p:nvGrpSpPr>
        <p:grpSpPr>
          <a:xfrm>
            <a:off x="4081374" y="2138699"/>
            <a:ext cx="425343" cy="424225"/>
            <a:chOff x="-4570325" y="2405775"/>
            <a:chExt cx="294600" cy="293825"/>
          </a:xfrm>
        </p:grpSpPr>
        <p:sp>
          <p:nvSpPr>
            <p:cNvPr id="11565" name="Google Shape;11565;p88"/>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8"/>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88"/>
          <p:cNvGrpSpPr/>
          <p:nvPr/>
        </p:nvGrpSpPr>
        <p:grpSpPr>
          <a:xfrm>
            <a:off x="4094442" y="2659838"/>
            <a:ext cx="423069" cy="423033"/>
            <a:chOff x="-4572700" y="2764950"/>
            <a:chExt cx="293025" cy="293000"/>
          </a:xfrm>
        </p:grpSpPr>
        <p:sp>
          <p:nvSpPr>
            <p:cNvPr id="11568" name="Google Shape;11568;p88"/>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8"/>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8"/>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8"/>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8"/>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88"/>
          <p:cNvGrpSpPr/>
          <p:nvPr/>
        </p:nvGrpSpPr>
        <p:grpSpPr>
          <a:xfrm>
            <a:off x="6813205" y="1631239"/>
            <a:ext cx="414840" cy="420832"/>
            <a:chOff x="-2777700" y="2049775"/>
            <a:chExt cx="287325" cy="291475"/>
          </a:xfrm>
        </p:grpSpPr>
        <p:sp>
          <p:nvSpPr>
            <p:cNvPr id="11574" name="Google Shape;11574;p88"/>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8"/>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8"/>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88"/>
          <p:cNvGrpSpPr/>
          <p:nvPr/>
        </p:nvGrpSpPr>
        <p:grpSpPr>
          <a:xfrm>
            <a:off x="6809667" y="2140431"/>
            <a:ext cx="421914" cy="420759"/>
            <a:chOff x="-2571737" y="2403625"/>
            <a:chExt cx="292225" cy="291425"/>
          </a:xfrm>
        </p:grpSpPr>
        <p:sp>
          <p:nvSpPr>
            <p:cNvPr id="11578" name="Google Shape;11578;p88"/>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8"/>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8"/>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8"/>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8"/>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8"/>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8"/>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88"/>
          <p:cNvGrpSpPr/>
          <p:nvPr/>
        </p:nvGrpSpPr>
        <p:grpSpPr>
          <a:xfrm>
            <a:off x="6809667" y="2661534"/>
            <a:ext cx="421914" cy="419640"/>
            <a:chOff x="-2571737" y="2764550"/>
            <a:chExt cx="292225" cy="290650"/>
          </a:xfrm>
        </p:grpSpPr>
        <p:sp>
          <p:nvSpPr>
            <p:cNvPr id="11586" name="Google Shape;11586;p88"/>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8"/>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8"/>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88"/>
          <p:cNvGrpSpPr/>
          <p:nvPr/>
        </p:nvGrpSpPr>
        <p:grpSpPr>
          <a:xfrm>
            <a:off x="3009168" y="3230538"/>
            <a:ext cx="421914" cy="423864"/>
            <a:chOff x="-1333975" y="2365850"/>
            <a:chExt cx="292225" cy="293575"/>
          </a:xfrm>
        </p:grpSpPr>
        <p:sp>
          <p:nvSpPr>
            <p:cNvPr id="11590" name="Google Shape;11590;p88"/>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8"/>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8"/>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8"/>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8"/>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8"/>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8"/>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8"/>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88"/>
          <p:cNvGrpSpPr/>
          <p:nvPr/>
        </p:nvGrpSpPr>
        <p:grpSpPr>
          <a:xfrm>
            <a:off x="1942643" y="2660397"/>
            <a:ext cx="398020" cy="421914"/>
            <a:chOff x="-5995925" y="2757850"/>
            <a:chExt cx="275675" cy="292225"/>
          </a:xfrm>
        </p:grpSpPr>
        <p:sp>
          <p:nvSpPr>
            <p:cNvPr id="11599" name="Google Shape;11599;p88"/>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8"/>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8"/>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8"/>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8"/>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8"/>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8"/>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8"/>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8"/>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88"/>
          <p:cNvGrpSpPr/>
          <p:nvPr/>
        </p:nvGrpSpPr>
        <p:grpSpPr>
          <a:xfrm>
            <a:off x="4622930" y="1631816"/>
            <a:ext cx="421951" cy="419677"/>
            <a:chOff x="-4211975" y="2046625"/>
            <a:chExt cx="292250" cy="290675"/>
          </a:xfrm>
        </p:grpSpPr>
        <p:sp>
          <p:nvSpPr>
            <p:cNvPr id="11609" name="Google Shape;11609;p88"/>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8"/>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88"/>
          <p:cNvGrpSpPr/>
          <p:nvPr/>
        </p:nvGrpSpPr>
        <p:grpSpPr>
          <a:xfrm>
            <a:off x="4672976" y="2138699"/>
            <a:ext cx="321859" cy="424225"/>
            <a:chOff x="-4178875" y="2405775"/>
            <a:chExt cx="222925" cy="293825"/>
          </a:xfrm>
        </p:grpSpPr>
        <p:sp>
          <p:nvSpPr>
            <p:cNvPr id="11612" name="Google Shape;11612;p88"/>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8"/>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8"/>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88"/>
          <p:cNvGrpSpPr/>
          <p:nvPr/>
        </p:nvGrpSpPr>
        <p:grpSpPr>
          <a:xfrm>
            <a:off x="4635439" y="2673483"/>
            <a:ext cx="420796" cy="395746"/>
            <a:chOff x="-4211975" y="2783850"/>
            <a:chExt cx="291450" cy="274100"/>
          </a:xfrm>
        </p:grpSpPr>
        <p:sp>
          <p:nvSpPr>
            <p:cNvPr id="11616" name="Google Shape;11616;p88"/>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8"/>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8"/>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9" name="Google Shape;11619;p88"/>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0" name="Google Shape;11620;p88"/>
          <p:cNvGrpSpPr/>
          <p:nvPr/>
        </p:nvGrpSpPr>
        <p:grpSpPr>
          <a:xfrm>
            <a:off x="7340368" y="2140413"/>
            <a:ext cx="420796" cy="420796"/>
            <a:chOff x="-2419325" y="2408150"/>
            <a:chExt cx="291450" cy="291450"/>
          </a:xfrm>
        </p:grpSpPr>
        <p:sp>
          <p:nvSpPr>
            <p:cNvPr id="11621" name="Google Shape;11621;p88"/>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8"/>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8"/>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8"/>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8"/>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8"/>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8"/>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8" name="Google Shape;11628;p88"/>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9" name="Google Shape;11629;p88"/>
          <p:cNvGrpSpPr/>
          <p:nvPr/>
        </p:nvGrpSpPr>
        <p:grpSpPr>
          <a:xfrm>
            <a:off x="4661893" y="3231514"/>
            <a:ext cx="420796" cy="421914"/>
            <a:chOff x="-1333200" y="2770450"/>
            <a:chExt cx="291450" cy="292225"/>
          </a:xfrm>
        </p:grpSpPr>
        <p:sp>
          <p:nvSpPr>
            <p:cNvPr id="11630" name="Google Shape;11630;p88"/>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8"/>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88"/>
          <p:cNvGrpSpPr/>
          <p:nvPr/>
        </p:nvGrpSpPr>
        <p:grpSpPr>
          <a:xfrm>
            <a:off x="2458506" y="1631256"/>
            <a:ext cx="423069" cy="420796"/>
            <a:chOff x="-5635200" y="2037975"/>
            <a:chExt cx="293025" cy="291450"/>
          </a:xfrm>
        </p:grpSpPr>
        <p:sp>
          <p:nvSpPr>
            <p:cNvPr id="11633" name="Google Shape;11633;p88"/>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8"/>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88"/>
          <p:cNvGrpSpPr/>
          <p:nvPr/>
        </p:nvGrpSpPr>
        <p:grpSpPr>
          <a:xfrm>
            <a:off x="2456792" y="2140412"/>
            <a:ext cx="426499" cy="420796"/>
            <a:chOff x="-5637575" y="2397900"/>
            <a:chExt cx="295400" cy="291450"/>
          </a:xfrm>
        </p:grpSpPr>
        <p:sp>
          <p:nvSpPr>
            <p:cNvPr id="11636" name="Google Shape;11636;p88"/>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8"/>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8"/>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8"/>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88"/>
          <p:cNvGrpSpPr/>
          <p:nvPr/>
        </p:nvGrpSpPr>
        <p:grpSpPr>
          <a:xfrm>
            <a:off x="2470455" y="2660397"/>
            <a:ext cx="423033" cy="421914"/>
            <a:chOff x="-5635975" y="2757075"/>
            <a:chExt cx="293000" cy="292225"/>
          </a:xfrm>
        </p:grpSpPr>
        <p:sp>
          <p:nvSpPr>
            <p:cNvPr id="11641" name="Google Shape;11641;p88"/>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8"/>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3" name="Google Shape;11643;p88"/>
          <p:cNvGrpSpPr/>
          <p:nvPr/>
        </p:nvGrpSpPr>
        <p:grpSpPr>
          <a:xfrm>
            <a:off x="5154391" y="1631256"/>
            <a:ext cx="423069" cy="420796"/>
            <a:chOff x="-3854375" y="2046625"/>
            <a:chExt cx="293025" cy="291450"/>
          </a:xfrm>
        </p:grpSpPr>
        <p:sp>
          <p:nvSpPr>
            <p:cNvPr id="11644" name="Google Shape;11644;p88"/>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8"/>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88"/>
          <p:cNvGrpSpPr/>
          <p:nvPr/>
        </p:nvGrpSpPr>
        <p:grpSpPr>
          <a:xfrm>
            <a:off x="5153254" y="2138717"/>
            <a:ext cx="425343" cy="424188"/>
            <a:chOff x="-3854375" y="2405000"/>
            <a:chExt cx="294600" cy="293800"/>
          </a:xfrm>
        </p:grpSpPr>
        <p:sp>
          <p:nvSpPr>
            <p:cNvPr id="11647" name="Google Shape;11647;p88"/>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8"/>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88"/>
          <p:cNvGrpSpPr/>
          <p:nvPr/>
        </p:nvGrpSpPr>
        <p:grpSpPr>
          <a:xfrm>
            <a:off x="5167459" y="2659838"/>
            <a:ext cx="420796" cy="423033"/>
            <a:chOff x="-3852025" y="2764950"/>
            <a:chExt cx="291450" cy="293000"/>
          </a:xfrm>
        </p:grpSpPr>
        <p:sp>
          <p:nvSpPr>
            <p:cNvPr id="11650" name="Google Shape;11650;p88"/>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8"/>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2" name="Google Shape;11652;p88"/>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8"/>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4" name="Google Shape;11654;p88"/>
          <p:cNvGrpSpPr/>
          <p:nvPr/>
        </p:nvGrpSpPr>
        <p:grpSpPr>
          <a:xfrm>
            <a:off x="7890048" y="2660398"/>
            <a:ext cx="420796" cy="421914"/>
            <a:chOff x="-2060175" y="2768875"/>
            <a:chExt cx="291450" cy="292225"/>
          </a:xfrm>
        </p:grpSpPr>
        <p:sp>
          <p:nvSpPr>
            <p:cNvPr id="11655" name="Google Shape;11655;p88"/>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8"/>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7" name="Google Shape;11657;p88"/>
          <p:cNvGrpSpPr/>
          <p:nvPr/>
        </p:nvGrpSpPr>
        <p:grpSpPr>
          <a:xfrm>
            <a:off x="1903657" y="3232071"/>
            <a:ext cx="421914" cy="420796"/>
            <a:chOff x="-937025" y="2064750"/>
            <a:chExt cx="292225" cy="291450"/>
          </a:xfrm>
        </p:grpSpPr>
        <p:sp>
          <p:nvSpPr>
            <p:cNvPr id="11658" name="Google Shape;11658;p88"/>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8"/>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8"/>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88"/>
          <p:cNvGrpSpPr/>
          <p:nvPr/>
        </p:nvGrpSpPr>
        <p:grpSpPr>
          <a:xfrm>
            <a:off x="3006820" y="1630697"/>
            <a:ext cx="421951" cy="421914"/>
            <a:chOff x="-5276050" y="2037975"/>
            <a:chExt cx="292250" cy="292225"/>
          </a:xfrm>
        </p:grpSpPr>
        <p:sp>
          <p:nvSpPr>
            <p:cNvPr id="11662" name="Google Shape;11662;p88"/>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8"/>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8"/>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5" name="Google Shape;11665;p88"/>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8"/>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7" name="Google Shape;11667;p88"/>
          <p:cNvGrpSpPr/>
          <p:nvPr/>
        </p:nvGrpSpPr>
        <p:grpSpPr>
          <a:xfrm>
            <a:off x="5765634" y="1631256"/>
            <a:ext cx="324133" cy="420796"/>
            <a:chOff x="-3462150" y="2046625"/>
            <a:chExt cx="224500" cy="291450"/>
          </a:xfrm>
        </p:grpSpPr>
        <p:sp>
          <p:nvSpPr>
            <p:cNvPr id="11668" name="Google Shape;11668;p88"/>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8"/>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8"/>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8"/>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8"/>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8"/>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8"/>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5" name="Google Shape;11675;p88"/>
          <p:cNvGrpSpPr/>
          <p:nvPr/>
        </p:nvGrpSpPr>
        <p:grpSpPr>
          <a:xfrm>
            <a:off x="5741197" y="2139276"/>
            <a:ext cx="373006" cy="423069"/>
            <a:chOff x="-3478675" y="2405775"/>
            <a:chExt cx="258350" cy="293025"/>
          </a:xfrm>
        </p:grpSpPr>
        <p:sp>
          <p:nvSpPr>
            <p:cNvPr id="11676" name="Google Shape;11676;p88"/>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8"/>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8"/>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8"/>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88"/>
          <p:cNvGrpSpPr/>
          <p:nvPr/>
        </p:nvGrpSpPr>
        <p:grpSpPr>
          <a:xfrm>
            <a:off x="5803715" y="2660398"/>
            <a:ext cx="271831" cy="421914"/>
            <a:chOff x="-3443250" y="2765725"/>
            <a:chExt cx="188275" cy="292225"/>
          </a:xfrm>
        </p:grpSpPr>
        <p:sp>
          <p:nvSpPr>
            <p:cNvPr id="11681" name="Google Shape;11681;p88"/>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8"/>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8"/>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8"/>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88"/>
          <p:cNvGrpSpPr/>
          <p:nvPr/>
        </p:nvGrpSpPr>
        <p:grpSpPr>
          <a:xfrm>
            <a:off x="832612" y="3230934"/>
            <a:ext cx="371887" cy="423069"/>
            <a:chOff x="-1684475" y="2049000"/>
            <a:chExt cx="257575" cy="293025"/>
          </a:xfrm>
        </p:grpSpPr>
        <p:sp>
          <p:nvSpPr>
            <p:cNvPr id="11686" name="Google Shape;11686;p88"/>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8"/>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8"/>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8"/>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0" name="Google Shape;11690;p88"/>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1" name="Google Shape;11691;p88"/>
          <p:cNvGrpSpPr/>
          <p:nvPr/>
        </p:nvGrpSpPr>
        <p:grpSpPr>
          <a:xfrm>
            <a:off x="4122504" y="3231514"/>
            <a:ext cx="420796" cy="421914"/>
            <a:chOff x="-1700225" y="2768875"/>
            <a:chExt cx="291450" cy="292225"/>
          </a:xfrm>
        </p:grpSpPr>
        <p:sp>
          <p:nvSpPr>
            <p:cNvPr id="11692" name="Google Shape;11692;p88"/>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8"/>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8"/>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8"/>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8"/>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8"/>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88"/>
          <p:cNvGrpSpPr/>
          <p:nvPr/>
        </p:nvGrpSpPr>
        <p:grpSpPr>
          <a:xfrm>
            <a:off x="3590852" y="3230935"/>
            <a:ext cx="371887" cy="423069"/>
            <a:chOff x="-919700" y="2420750"/>
            <a:chExt cx="257575" cy="293025"/>
          </a:xfrm>
        </p:grpSpPr>
        <p:sp>
          <p:nvSpPr>
            <p:cNvPr id="11699" name="Google Shape;11699;p88"/>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8"/>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8"/>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2" name="Google Shape;11702;p88"/>
          <p:cNvGrpSpPr/>
          <p:nvPr/>
        </p:nvGrpSpPr>
        <p:grpSpPr>
          <a:xfrm>
            <a:off x="1926044" y="1645950"/>
            <a:ext cx="409531" cy="410617"/>
            <a:chOff x="6679825" y="2693700"/>
            <a:chExt cx="257875" cy="258575"/>
          </a:xfrm>
        </p:grpSpPr>
        <p:sp>
          <p:nvSpPr>
            <p:cNvPr id="11703" name="Google Shape;11703;p88"/>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8"/>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88"/>
          <p:cNvGrpSpPr/>
          <p:nvPr/>
        </p:nvGrpSpPr>
        <p:grpSpPr>
          <a:xfrm>
            <a:off x="1915618" y="2142110"/>
            <a:ext cx="420531" cy="417262"/>
            <a:chOff x="6790450" y="3119050"/>
            <a:chExt cx="262750" cy="260675"/>
          </a:xfrm>
        </p:grpSpPr>
        <p:sp>
          <p:nvSpPr>
            <p:cNvPr id="11706" name="Google Shape;11706;p88"/>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8"/>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88"/>
          <p:cNvGrpSpPr/>
          <p:nvPr/>
        </p:nvGrpSpPr>
        <p:grpSpPr>
          <a:xfrm>
            <a:off x="6542730" y="3755436"/>
            <a:ext cx="358093" cy="407391"/>
            <a:chOff x="7660859" y="2571753"/>
            <a:chExt cx="366561" cy="417024"/>
          </a:xfrm>
        </p:grpSpPr>
        <p:sp>
          <p:nvSpPr>
            <p:cNvPr id="11709" name="Google Shape;11709;p88"/>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8"/>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8"/>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88"/>
          <p:cNvGrpSpPr/>
          <p:nvPr/>
        </p:nvGrpSpPr>
        <p:grpSpPr>
          <a:xfrm>
            <a:off x="4077412" y="3755436"/>
            <a:ext cx="407391" cy="407391"/>
            <a:chOff x="5566722" y="2571753"/>
            <a:chExt cx="417024" cy="417024"/>
          </a:xfrm>
        </p:grpSpPr>
        <p:sp>
          <p:nvSpPr>
            <p:cNvPr id="11713" name="Google Shape;11713;p88"/>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8"/>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88"/>
          <p:cNvGrpSpPr/>
          <p:nvPr/>
        </p:nvGrpSpPr>
        <p:grpSpPr>
          <a:xfrm>
            <a:off x="4693744" y="3857692"/>
            <a:ext cx="407381" cy="202880"/>
            <a:chOff x="6090251" y="2676413"/>
            <a:chExt cx="417014" cy="207677"/>
          </a:xfrm>
        </p:grpSpPr>
        <p:sp>
          <p:nvSpPr>
            <p:cNvPr id="11716" name="Google Shape;11716;p88"/>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8"/>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8"/>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8"/>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88"/>
          <p:cNvGrpSpPr/>
          <p:nvPr/>
        </p:nvGrpSpPr>
        <p:grpSpPr>
          <a:xfrm>
            <a:off x="5926398" y="3755436"/>
            <a:ext cx="407391" cy="407391"/>
            <a:chOff x="7137330" y="2571753"/>
            <a:chExt cx="417024" cy="417024"/>
          </a:xfrm>
        </p:grpSpPr>
        <p:sp>
          <p:nvSpPr>
            <p:cNvPr id="11721" name="Google Shape;11721;p88"/>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8"/>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8"/>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4" name="Google Shape;11724;p88"/>
          <p:cNvGrpSpPr/>
          <p:nvPr/>
        </p:nvGrpSpPr>
        <p:grpSpPr>
          <a:xfrm>
            <a:off x="5310066" y="3755436"/>
            <a:ext cx="407391" cy="407391"/>
            <a:chOff x="6613801" y="2571753"/>
            <a:chExt cx="417024" cy="417024"/>
          </a:xfrm>
        </p:grpSpPr>
        <p:sp>
          <p:nvSpPr>
            <p:cNvPr id="11725" name="Google Shape;11725;p88"/>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8"/>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8"/>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8"/>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8"/>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88"/>
          <p:cNvGrpSpPr/>
          <p:nvPr/>
        </p:nvGrpSpPr>
        <p:grpSpPr>
          <a:xfrm>
            <a:off x="7896740" y="3238780"/>
            <a:ext cx="407411" cy="407411"/>
            <a:chOff x="2964567" y="2571753"/>
            <a:chExt cx="417045" cy="417045"/>
          </a:xfrm>
        </p:grpSpPr>
        <p:sp>
          <p:nvSpPr>
            <p:cNvPr id="11731" name="Google Shape;11731;p88"/>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8"/>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88"/>
          <p:cNvGrpSpPr/>
          <p:nvPr/>
        </p:nvGrpSpPr>
        <p:grpSpPr>
          <a:xfrm>
            <a:off x="1612062" y="3815897"/>
            <a:ext cx="407391" cy="286470"/>
            <a:chOff x="3476576" y="2633631"/>
            <a:chExt cx="417024" cy="293244"/>
          </a:xfrm>
        </p:grpSpPr>
        <p:sp>
          <p:nvSpPr>
            <p:cNvPr id="11734" name="Google Shape;11734;p88"/>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8"/>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88"/>
          <p:cNvGrpSpPr/>
          <p:nvPr/>
        </p:nvGrpSpPr>
        <p:grpSpPr>
          <a:xfrm>
            <a:off x="2228394" y="3755508"/>
            <a:ext cx="407411" cy="407248"/>
            <a:chOff x="3988564" y="2571836"/>
            <a:chExt cx="417045" cy="416878"/>
          </a:xfrm>
        </p:grpSpPr>
        <p:sp>
          <p:nvSpPr>
            <p:cNvPr id="11737" name="Google Shape;11737;p88"/>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8"/>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88"/>
          <p:cNvGrpSpPr/>
          <p:nvPr/>
        </p:nvGrpSpPr>
        <p:grpSpPr>
          <a:xfrm>
            <a:off x="2844747" y="3755436"/>
            <a:ext cx="407391" cy="407391"/>
            <a:chOff x="4500573" y="2571753"/>
            <a:chExt cx="417024" cy="417024"/>
          </a:xfrm>
        </p:grpSpPr>
        <p:sp>
          <p:nvSpPr>
            <p:cNvPr id="11740" name="Google Shape;11740;p88"/>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8"/>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88"/>
          <p:cNvGrpSpPr/>
          <p:nvPr/>
        </p:nvGrpSpPr>
        <p:grpSpPr>
          <a:xfrm>
            <a:off x="3461079" y="3755436"/>
            <a:ext cx="407391" cy="407391"/>
            <a:chOff x="5012603" y="2571753"/>
            <a:chExt cx="417024" cy="417024"/>
          </a:xfrm>
        </p:grpSpPr>
        <p:sp>
          <p:nvSpPr>
            <p:cNvPr id="11743" name="Google Shape;11743;p88"/>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8"/>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5" name="Google Shape;11745;p88"/>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6" name="Google Shape;11746;p88"/>
          <p:cNvGrpSpPr/>
          <p:nvPr/>
        </p:nvGrpSpPr>
        <p:grpSpPr>
          <a:xfrm>
            <a:off x="5721826" y="3238790"/>
            <a:ext cx="407432" cy="407391"/>
            <a:chOff x="812101" y="2571761"/>
            <a:chExt cx="417066" cy="417024"/>
          </a:xfrm>
        </p:grpSpPr>
        <p:sp>
          <p:nvSpPr>
            <p:cNvPr id="11747" name="Google Shape;11747;p88"/>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8"/>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8"/>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8"/>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88"/>
          <p:cNvGrpSpPr/>
          <p:nvPr/>
        </p:nvGrpSpPr>
        <p:grpSpPr>
          <a:xfrm>
            <a:off x="6242420" y="3238790"/>
            <a:ext cx="407391" cy="407391"/>
            <a:chOff x="1323129" y="2571761"/>
            <a:chExt cx="417024" cy="417024"/>
          </a:xfrm>
        </p:grpSpPr>
        <p:sp>
          <p:nvSpPr>
            <p:cNvPr id="11752" name="Google Shape;11752;p88"/>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8"/>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8"/>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8"/>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6" name="Google Shape;11756;p88"/>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7" name="Google Shape;11757;p88"/>
          <p:cNvGrpSpPr/>
          <p:nvPr/>
        </p:nvGrpSpPr>
        <p:grpSpPr>
          <a:xfrm>
            <a:off x="7378895" y="3238843"/>
            <a:ext cx="408023" cy="407411"/>
            <a:chOff x="2344476" y="2571761"/>
            <a:chExt cx="417671" cy="417045"/>
          </a:xfrm>
        </p:grpSpPr>
        <p:sp>
          <p:nvSpPr>
            <p:cNvPr id="11758" name="Google Shape;11758;p88"/>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8"/>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88"/>
          <p:cNvGrpSpPr/>
          <p:nvPr/>
        </p:nvGrpSpPr>
        <p:grpSpPr>
          <a:xfrm>
            <a:off x="7109755" y="3759535"/>
            <a:ext cx="399178" cy="399178"/>
            <a:chOff x="2038375" y="3798025"/>
            <a:chExt cx="841792" cy="841792"/>
          </a:xfrm>
        </p:grpSpPr>
        <p:sp>
          <p:nvSpPr>
            <p:cNvPr id="11761" name="Google Shape;11761;p88"/>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8"/>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66" name="Shape 11766"/>
        <p:cNvGrpSpPr/>
        <p:nvPr/>
      </p:nvGrpSpPr>
      <p:grpSpPr>
        <a:xfrm>
          <a:off x="0" y="0"/>
          <a:ext cx="0" cy="0"/>
          <a:chOff x="0" y="0"/>
          <a:chExt cx="0" cy="0"/>
        </a:xfrm>
      </p:grpSpPr>
      <p:pic>
        <p:nvPicPr>
          <p:cNvPr id="11767" name="Google Shape;11767;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41" name="Shape 241"/>
        <p:cNvGrpSpPr/>
        <p:nvPr/>
      </p:nvGrpSpPr>
      <p:grpSpPr>
        <a:xfrm>
          <a:off x="0" y="0"/>
          <a:ext cx="0" cy="0"/>
          <a:chOff x="0" y="0"/>
          <a:chExt cx="0" cy="0"/>
        </a:xfrm>
      </p:grpSpPr>
      <p:sp>
        <p:nvSpPr>
          <p:cNvPr id="242" name="Google Shape;242;p40"/>
          <p:cNvSpPr/>
          <p:nvPr/>
        </p:nvSpPr>
        <p:spPr>
          <a:xfrm>
            <a:off x="720000" y="445025"/>
            <a:ext cx="7704000" cy="39903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D</a:t>
            </a:r>
            <a:r>
              <a:rPr lang="en">
                <a:solidFill>
                  <a:schemeClr val="dk2"/>
                </a:solidFill>
              </a:rPr>
              <a:t>o you need a longer text?</a:t>
            </a:r>
            <a:endParaRPr>
              <a:solidFill>
                <a:schemeClr val="dk2"/>
              </a:solidFill>
            </a:endParaRPr>
          </a:p>
        </p:txBody>
      </p:sp>
      <p:sp>
        <p:nvSpPr>
          <p:cNvPr id="244" name="Google Shape;244;p40"/>
          <p:cNvSpPr txBox="1"/>
          <p:nvPr>
            <p:ph idx="1" type="subTitle"/>
          </p:nvPr>
        </p:nvSpPr>
        <p:spPr>
          <a:xfrm>
            <a:off x="4765785" y="1382025"/>
            <a:ext cx="2947800" cy="24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solidFill>
                <a:schemeClr val="dk2"/>
              </a:solidFill>
            </a:endParaRPr>
          </a:p>
        </p:txBody>
      </p:sp>
      <p:sp>
        <p:nvSpPr>
          <p:cNvPr id="245" name="Google Shape;245;p40"/>
          <p:cNvSpPr txBox="1"/>
          <p:nvPr>
            <p:ph idx="2" type="subTitle"/>
          </p:nvPr>
        </p:nvSpPr>
        <p:spPr>
          <a:xfrm>
            <a:off x="1430413" y="1382025"/>
            <a:ext cx="2947800" cy="24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Mercury is the closest planet to the Sun and the smallest one in the entire Solar System. This planet's name has nothing to do with the liquid metal, since Mercury was named after the Roman messenger god. Despite being closer to the Sun than </a:t>
            </a:r>
            <a:r>
              <a:rPr lang="en">
                <a:solidFill>
                  <a:schemeClr val="dk2"/>
                </a:solidFill>
              </a:rPr>
              <a:t>Venus</a:t>
            </a:r>
            <a:r>
              <a:rPr lang="en">
                <a:solidFill>
                  <a:schemeClr val="dk2"/>
                </a:solidFill>
              </a:rPr>
              <a:t>, its temperatures aren't as terribly hot as that planet’s. Its surface is quite similar to that of Earth’s Moon, which means there are a lot of craters and plains</a:t>
            </a:r>
            <a:endParaRPr>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1"/>
          <p:cNvSpPr/>
          <p:nvPr/>
        </p:nvSpPr>
        <p:spPr>
          <a:xfrm>
            <a:off x="404225" y="386175"/>
            <a:ext cx="5327700" cy="42177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1"/>
          <p:cNvSpPr txBox="1"/>
          <p:nvPr>
            <p:ph type="title"/>
          </p:nvPr>
        </p:nvSpPr>
        <p:spPr>
          <a:xfrm>
            <a:off x="1030150" y="927100"/>
            <a:ext cx="3834900" cy="107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T</a:t>
            </a:r>
            <a:r>
              <a:rPr lang="en">
                <a:solidFill>
                  <a:schemeClr val="dk2"/>
                </a:solidFill>
              </a:rPr>
              <a:t>he slide title goes here!</a:t>
            </a:r>
            <a:endParaRPr>
              <a:solidFill>
                <a:schemeClr val="dk2"/>
              </a:solidFill>
            </a:endParaRPr>
          </a:p>
        </p:txBody>
      </p:sp>
      <p:sp>
        <p:nvSpPr>
          <p:cNvPr id="252" name="Google Shape;252;p41"/>
          <p:cNvSpPr txBox="1"/>
          <p:nvPr>
            <p:ph idx="1" type="subTitle"/>
          </p:nvPr>
        </p:nvSpPr>
        <p:spPr>
          <a:xfrm>
            <a:off x="1030150" y="2264750"/>
            <a:ext cx="3834900" cy="200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2"/>
                </a:solidFill>
              </a:rPr>
              <a:t>Do you know what helps you make your point crystal clear? Lists like this one:</a:t>
            </a:r>
            <a:endParaRPr>
              <a:solidFill>
                <a:schemeClr val="dk2"/>
              </a:solidFill>
            </a:endParaRPr>
          </a:p>
          <a:p>
            <a:pPr indent="-304800" lvl="0" marL="457200" rtl="0" algn="l">
              <a:spcBef>
                <a:spcPts val="1000"/>
              </a:spcBef>
              <a:spcAft>
                <a:spcPts val="0"/>
              </a:spcAft>
              <a:buClr>
                <a:schemeClr val="dk2"/>
              </a:buClr>
              <a:buSzPts val="1200"/>
              <a:buFont typeface="Golos Text"/>
              <a:buChar char="●"/>
            </a:pPr>
            <a:r>
              <a:rPr lang="en">
                <a:solidFill>
                  <a:schemeClr val="dk2"/>
                </a:solidFill>
              </a:rPr>
              <a:t>They’re simple </a:t>
            </a:r>
            <a:endParaRPr>
              <a:solidFill>
                <a:schemeClr val="dk2"/>
              </a:solidFill>
            </a:endParaRPr>
          </a:p>
          <a:p>
            <a:pPr indent="-304800" lvl="0" marL="457200" rtl="0" algn="l">
              <a:spcBef>
                <a:spcPts val="0"/>
              </a:spcBef>
              <a:spcAft>
                <a:spcPts val="0"/>
              </a:spcAft>
              <a:buClr>
                <a:schemeClr val="dk2"/>
              </a:buClr>
              <a:buSzPts val="1200"/>
              <a:buFont typeface="Golos Text"/>
              <a:buChar char="●"/>
            </a:pPr>
            <a:r>
              <a:rPr lang="en">
                <a:solidFill>
                  <a:schemeClr val="dk2"/>
                </a:solidFill>
              </a:rPr>
              <a:t>You can organize your ideas clearly</a:t>
            </a:r>
            <a:endParaRPr>
              <a:solidFill>
                <a:schemeClr val="dk2"/>
              </a:solidFill>
            </a:endParaRPr>
          </a:p>
          <a:p>
            <a:pPr indent="-304800" lvl="0" marL="457200" rtl="0" algn="l">
              <a:spcBef>
                <a:spcPts val="0"/>
              </a:spcBef>
              <a:spcAft>
                <a:spcPts val="0"/>
              </a:spcAft>
              <a:buClr>
                <a:schemeClr val="dk2"/>
              </a:buClr>
              <a:buSzPts val="1200"/>
              <a:buFont typeface="Golos Text"/>
              <a:buChar char="●"/>
            </a:pPr>
            <a:r>
              <a:rPr lang="en">
                <a:solidFill>
                  <a:schemeClr val="dk2"/>
                </a:solidFill>
              </a:rPr>
              <a:t>You’ll never forget to buy milk!</a:t>
            </a:r>
            <a:endParaRPr>
              <a:solidFill>
                <a:schemeClr val="dk2"/>
              </a:solidFill>
            </a:endParaRPr>
          </a:p>
          <a:p>
            <a:pPr indent="0" lvl="0" marL="0" rtl="0" algn="l">
              <a:spcBef>
                <a:spcPts val="1000"/>
              </a:spcBef>
              <a:spcAft>
                <a:spcPts val="0"/>
              </a:spcAft>
              <a:buNone/>
            </a:pPr>
            <a:r>
              <a:rPr lang="en">
                <a:solidFill>
                  <a:schemeClr val="dk2"/>
                </a:solidFill>
              </a:rPr>
              <a:t>And the most important thing: the audience won’t miss the point of your presentation</a:t>
            </a:r>
            <a:endParaRPr>
              <a:solidFill>
                <a:schemeClr val="dk2"/>
              </a:solidFill>
            </a:endParaRPr>
          </a:p>
        </p:txBody>
      </p:sp>
      <p:cxnSp>
        <p:nvCxnSpPr>
          <p:cNvPr id="253" name="Google Shape;253;p41"/>
          <p:cNvCxnSpPr/>
          <p:nvPr/>
        </p:nvCxnSpPr>
        <p:spPr>
          <a:xfrm>
            <a:off x="834150" y="870850"/>
            <a:ext cx="1200" cy="1191600"/>
          </a:xfrm>
          <a:prstGeom prst="straightConnector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2"/>
          <p:cNvSpPr/>
          <p:nvPr/>
        </p:nvSpPr>
        <p:spPr>
          <a:xfrm>
            <a:off x="720000" y="445025"/>
            <a:ext cx="7704000" cy="3990300"/>
          </a:xfrm>
          <a:prstGeom prst="rect">
            <a:avLst/>
          </a:prstGeom>
          <a:solidFill>
            <a:schemeClr val="lt1"/>
          </a:solidFill>
          <a:ln>
            <a:noFill/>
          </a:ln>
          <a:effectLst>
            <a:outerShdw blurRad="1000125" rotWithShape="0" algn="bl" dir="2880000" dist="2286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two columns</a:t>
            </a:r>
            <a:endParaRPr/>
          </a:p>
        </p:txBody>
      </p:sp>
      <p:sp>
        <p:nvSpPr>
          <p:cNvPr id="260" name="Google Shape;260;p42"/>
          <p:cNvSpPr txBox="1"/>
          <p:nvPr>
            <p:ph idx="1" type="subTitle"/>
          </p:nvPr>
        </p:nvSpPr>
        <p:spPr>
          <a:xfrm>
            <a:off x="4920268" y="2855900"/>
            <a:ext cx="2487000" cy="12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Venus has a beautiful name and is the second planet from the Sun. </a:t>
            </a:r>
            <a:r>
              <a:rPr lang="en">
                <a:solidFill>
                  <a:schemeClr val="dk2"/>
                </a:solidFill>
              </a:rPr>
              <a:t>It’s</a:t>
            </a:r>
            <a:r>
              <a:rPr lang="en">
                <a:solidFill>
                  <a:schemeClr val="dk2"/>
                </a:solidFill>
              </a:rPr>
              <a:t> hot and has a very poisonous atmosphere</a:t>
            </a:r>
            <a:endParaRPr>
              <a:solidFill>
                <a:schemeClr val="dk2"/>
              </a:solidFill>
            </a:endParaRPr>
          </a:p>
        </p:txBody>
      </p:sp>
      <p:sp>
        <p:nvSpPr>
          <p:cNvPr id="261" name="Google Shape;261;p42"/>
          <p:cNvSpPr txBox="1"/>
          <p:nvPr>
            <p:ph idx="2" type="subTitle"/>
          </p:nvPr>
        </p:nvSpPr>
        <p:spPr>
          <a:xfrm>
            <a:off x="1736738" y="2855900"/>
            <a:ext cx="2487000" cy="12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Mercury is the closest planet to the Sun and the smallest one in the Solar System—it’s only a bit larger than the Moon</a:t>
            </a:r>
            <a:endParaRPr>
              <a:solidFill>
                <a:schemeClr val="dk2"/>
              </a:solidFill>
            </a:endParaRPr>
          </a:p>
        </p:txBody>
      </p:sp>
      <p:sp>
        <p:nvSpPr>
          <p:cNvPr id="262" name="Google Shape;262;p42"/>
          <p:cNvSpPr txBox="1"/>
          <p:nvPr>
            <p:ph idx="3" type="subTitle"/>
          </p:nvPr>
        </p:nvSpPr>
        <p:spPr>
          <a:xfrm>
            <a:off x="1736738" y="2297000"/>
            <a:ext cx="24870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63" name="Google Shape;263;p42"/>
          <p:cNvSpPr txBox="1"/>
          <p:nvPr>
            <p:ph idx="4" type="subTitle"/>
          </p:nvPr>
        </p:nvSpPr>
        <p:spPr>
          <a:xfrm>
            <a:off x="4920262" y="2297000"/>
            <a:ext cx="24870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64" name="Google Shape;264;p42"/>
          <p:cNvSpPr/>
          <p:nvPr/>
        </p:nvSpPr>
        <p:spPr>
          <a:xfrm>
            <a:off x="2736373" y="163972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2"/>
          <p:cNvSpPr/>
          <p:nvPr/>
        </p:nvSpPr>
        <p:spPr>
          <a:xfrm>
            <a:off x="5834948" y="1639723"/>
            <a:ext cx="572700" cy="572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 name="Google Shape;266;p42"/>
          <p:cNvGrpSpPr/>
          <p:nvPr/>
        </p:nvGrpSpPr>
        <p:grpSpPr>
          <a:xfrm>
            <a:off x="2895999" y="1766124"/>
            <a:ext cx="338736" cy="334264"/>
            <a:chOff x="-6713450" y="2397900"/>
            <a:chExt cx="295375" cy="291450"/>
          </a:xfrm>
        </p:grpSpPr>
        <p:sp>
          <p:nvSpPr>
            <p:cNvPr id="267" name="Google Shape;267;p42"/>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2"/>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 name="Google Shape;269;p42"/>
          <p:cNvSpPr/>
          <p:nvPr/>
        </p:nvSpPr>
        <p:spPr>
          <a:xfrm>
            <a:off x="5959599" y="1765325"/>
            <a:ext cx="337847" cy="33584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p43"/>
          <p:cNvPicPr preferRelativeResize="0"/>
          <p:nvPr>
            <p:ph idx="2" type="pic"/>
          </p:nvPr>
        </p:nvPicPr>
        <p:blipFill rotWithShape="1">
          <a:blip r:embed="rId3">
            <a:alphaModFix/>
          </a:blip>
          <a:srcRect b="7806" l="0" r="0" t="7798"/>
          <a:stretch/>
        </p:blipFill>
        <p:spPr>
          <a:xfrm>
            <a:off x="9900" y="-4175"/>
            <a:ext cx="9144003" cy="5143501"/>
          </a:xfrm>
          <a:prstGeom prst="rect">
            <a:avLst/>
          </a:prstGeom>
        </p:spPr>
      </p:pic>
      <p:sp>
        <p:nvSpPr>
          <p:cNvPr id="275" name="Google Shape;275;p43"/>
          <p:cNvSpPr txBox="1"/>
          <p:nvPr>
            <p:ph type="title"/>
          </p:nvPr>
        </p:nvSpPr>
        <p:spPr>
          <a:xfrm>
            <a:off x="720000" y="40313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ccupational Accident Insurance by Slidesgo">
  <a:themeElements>
    <a:clrScheme name="Simple Light">
      <a:dk1>
        <a:srgbClr val="191919"/>
      </a:dk1>
      <a:lt1>
        <a:srgbClr val="EEEEEE"/>
      </a:lt1>
      <a:dk2>
        <a:srgbClr val="2D3844"/>
      </a:dk2>
      <a:lt2>
        <a:srgbClr val="162F49"/>
      </a:lt2>
      <a:accent1>
        <a:srgbClr val="667E92"/>
      </a:accent1>
      <a:accent2>
        <a:srgbClr val="9FB4C5"/>
      </a:accent2>
      <a:accent3>
        <a:srgbClr val="D3DEE7"/>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